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3" r:id="rId5"/>
    <p:sldId id="380" r:id="rId6"/>
    <p:sldId id="693" r:id="rId7"/>
    <p:sldId id="282" r:id="rId8"/>
    <p:sldId id="272" r:id="rId9"/>
    <p:sldId id="697" r:id="rId10"/>
    <p:sldId id="257" r:id="rId11"/>
    <p:sldId id="703" r:id="rId12"/>
    <p:sldId id="287" r:id="rId13"/>
    <p:sldId id="260" r:id="rId14"/>
    <p:sldId id="480" r:id="rId15"/>
    <p:sldId id="326" r:id="rId16"/>
    <p:sldId id="7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0A4"/>
    <a:srgbClr val="FF3300"/>
    <a:srgbClr val="5180C5"/>
    <a:srgbClr val="EDEDED"/>
    <a:srgbClr val="20AF7F"/>
    <a:srgbClr val="FFC65F"/>
    <a:srgbClr val="EBDCE5"/>
    <a:srgbClr val="4472C4"/>
    <a:srgbClr val="E69601"/>
    <a:srgbClr val="23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3D0C8-A811-4E5D-BACD-471BDCDFC3AF}" v="45" dt="2023-07-24T16:09:40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1623" autoAdjust="0"/>
  </p:normalViewPr>
  <p:slideViewPr>
    <p:cSldViewPr snapToGrid="0">
      <p:cViewPr varScale="1">
        <p:scale>
          <a:sx n="91" d="100"/>
          <a:sy n="91" d="100"/>
        </p:scale>
        <p:origin x="127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avage" userId="015f1cdb-9179-472d-8966-63516a8b1d4d" providerId="ADAL" clId="{EA83D0C8-A811-4E5D-BACD-471BDCDFC3AF}"/>
    <pc:docChg chg="undo custSel addSld delSld modSld">
      <pc:chgData name="Alex Savage" userId="015f1cdb-9179-472d-8966-63516a8b1d4d" providerId="ADAL" clId="{EA83D0C8-A811-4E5D-BACD-471BDCDFC3AF}" dt="2023-07-24T16:10:08.569" v="736" actId="167"/>
      <pc:docMkLst>
        <pc:docMk/>
      </pc:docMkLst>
      <pc:sldChg chg="addSp modSp add mod modTransition setBg">
        <pc:chgData name="Alex Savage" userId="015f1cdb-9179-472d-8966-63516a8b1d4d" providerId="ADAL" clId="{EA83D0C8-A811-4E5D-BACD-471BDCDFC3AF}" dt="2023-07-24T16:10:08.569" v="736" actId="167"/>
        <pc:sldMkLst>
          <pc:docMk/>
          <pc:sldMk cId="2186146874" sldId="257"/>
        </pc:sldMkLst>
        <pc:spChg chg="add mod ord">
          <ac:chgData name="Alex Savage" userId="015f1cdb-9179-472d-8966-63516a8b1d4d" providerId="ADAL" clId="{EA83D0C8-A811-4E5D-BACD-471BDCDFC3AF}" dt="2023-07-24T16:10:08.569" v="736" actId="167"/>
          <ac:spMkLst>
            <pc:docMk/>
            <pc:sldMk cId="2186146874" sldId="257"/>
            <ac:spMk id="2" creationId="{1785C0E6-074B-1D30-B528-8B42F90E22EA}"/>
          </ac:spMkLst>
        </pc:spChg>
        <pc:picChg chg="mod">
          <ac:chgData name="Alex Savage" userId="015f1cdb-9179-472d-8966-63516a8b1d4d" providerId="ADAL" clId="{EA83D0C8-A811-4E5D-BACD-471BDCDFC3AF}" dt="2023-07-24T16:09:40.169" v="731" actId="1076"/>
          <ac:picMkLst>
            <pc:docMk/>
            <pc:sldMk cId="2186146874" sldId="257"/>
            <ac:picMk id="5" creationId="{3E4213B7-B6BF-1133-5924-92E3C1A1701D}"/>
          </ac:picMkLst>
        </pc:picChg>
      </pc:sldChg>
      <pc:sldChg chg="add del modTransition">
        <pc:chgData name="Alex Savage" userId="015f1cdb-9179-472d-8966-63516a8b1d4d" providerId="ADAL" clId="{EA83D0C8-A811-4E5D-BACD-471BDCDFC3AF}" dt="2023-07-24T15:57:04.215" v="710" actId="2696"/>
        <pc:sldMkLst>
          <pc:docMk/>
          <pc:sldMk cId="321482128" sldId="261"/>
        </pc:sldMkLst>
      </pc:sldChg>
      <pc:sldChg chg="addSp modSp mod">
        <pc:chgData name="Alex Savage" userId="015f1cdb-9179-472d-8966-63516a8b1d4d" providerId="ADAL" clId="{EA83D0C8-A811-4E5D-BACD-471BDCDFC3AF}" dt="2023-07-24T06:22:37.462" v="102" actId="207"/>
        <pc:sldMkLst>
          <pc:docMk/>
          <pc:sldMk cId="36838054" sldId="282"/>
        </pc:sldMkLst>
        <pc:spChg chg="mod">
          <ac:chgData name="Alex Savage" userId="015f1cdb-9179-472d-8966-63516a8b1d4d" providerId="ADAL" clId="{EA83D0C8-A811-4E5D-BACD-471BDCDFC3AF}" dt="2023-07-24T06:20:55.303" v="84" actId="1076"/>
          <ac:spMkLst>
            <pc:docMk/>
            <pc:sldMk cId="36838054" sldId="282"/>
            <ac:spMk id="3" creationId="{164A0546-E497-FAD8-6B0F-04C892599703}"/>
          </ac:spMkLst>
        </pc:spChg>
        <pc:spChg chg="mod">
          <ac:chgData name="Alex Savage" userId="015f1cdb-9179-472d-8966-63516a8b1d4d" providerId="ADAL" clId="{EA83D0C8-A811-4E5D-BACD-471BDCDFC3AF}" dt="2023-07-24T06:22:37.462" v="102" actId="207"/>
          <ac:spMkLst>
            <pc:docMk/>
            <pc:sldMk cId="36838054" sldId="282"/>
            <ac:spMk id="11" creationId="{00000000-0000-0000-0000-000000000000}"/>
          </ac:spMkLst>
        </pc:spChg>
        <pc:picChg chg="add mod">
          <ac:chgData name="Alex Savage" userId="015f1cdb-9179-472d-8966-63516a8b1d4d" providerId="ADAL" clId="{EA83D0C8-A811-4E5D-BACD-471BDCDFC3AF}" dt="2023-07-24T06:22:07.243" v="101" actId="1076"/>
          <ac:picMkLst>
            <pc:docMk/>
            <pc:sldMk cId="36838054" sldId="282"/>
            <ac:picMk id="2" creationId="{730D5F0B-70C6-4815-3A39-5DD1B2E947D1}"/>
          </ac:picMkLst>
        </pc:picChg>
      </pc:sldChg>
      <pc:sldChg chg="addSp modSp mod">
        <pc:chgData name="Alex Savage" userId="015f1cdb-9179-472d-8966-63516a8b1d4d" providerId="ADAL" clId="{EA83D0C8-A811-4E5D-BACD-471BDCDFC3AF}" dt="2023-07-24T07:00:00.301" v="709" actId="1076"/>
        <pc:sldMkLst>
          <pc:docMk/>
          <pc:sldMk cId="3578945184" sldId="287"/>
        </pc:sldMkLst>
        <pc:spChg chg="mod">
          <ac:chgData name="Alex Savage" userId="015f1cdb-9179-472d-8966-63516a8b1d4d" providerId="ADAL" clId="{EA83D0C8-A811-4E5D-BACD-471BDCDFC3AF}" dt="2023-07-24T07:00:00.301" v="709" actId="1076"/>
          <ac:spMkLst>
            <pc:docMk/>
            <pc:sldMk cId="3578945184" sldId="287"/>
            <ac:spMk id="11" creationId="{00000000-0000-0000-0000-000000000000}"/>
          </ac:spMkLst>
        </pc:spChg>
        <pc:picChg chg="add mod">
          <ac:chgData name="Alex Savage" userId="015f1cdb-9179-472d-8966-63516a8b1d4d" providerId="ADAL" clId="{EA83D0C8-A811-4E5D-BACD-471BDCDFC3AF}" dt="2023-07-24T06:58:38.294" v="699" actId="167"/>
          <ac:picMkLst>
            <pc:docMk/>
            <pc:sldMk cId="3578945184" sldId="287"/>
            <ac:picMk id="1026" creationId="{90A2B2B5-4479-DC6C-6E73-6BECDB8CA093}"/>
          </ac:picMkLst>
        </pc:picChg>
      </pc:sldChg>
      <pc:sldChg chg="addSp delSp modSp mod">
        <pc:chgData name="Alex Savage" userId="015f1cdb-9179-472d-8966-63516a8b1d4d" providerId="ADAL" clId="{EA83D0C8-A811-4E5D-BACD-471BDCDFC3AF}" dt="2023-07-24T16:03:15.303" v="729" actId="478"/>
        <pc:sldMkLst>
          <pc:docMk/>
          <pc:sldMk cId="1078147223" sldId="293"/>
        </pc:sldMkLst>
        <pc:spChg chg="del">
          <ac:chgData name="Alex Savage" userId="015f1cdb-9179-472d-8966-63516a8b1d4d" providerId="ADAL" clId="{EA83D0C8-A811-4E5D-BACD-471BDCDFC3AF}" dt="2023-07-24T06:17:42.169" v="9" actId="478"/>
          <ac:spMkLst>
            <pc:docMk/>
            <pc:sldMk cId="1078147223" sldId="293"/>
            <ac:spMk id="4" creationId="{924BA050-006D-48E8-5106-EF020324137F}"/>
          </ac:spMkLst>
        </pc:spChg>
        <pc:spChg chg="del mod">
          <ac:chgData name="Alex Savage" userId="015f1cdb-9179-472d-8966-63516a8b1d4d" providerId="ADAL" clId="{EA83D0C8-A811-4E5D-BACD-471BDCDFC3AF}" dt="2023-07-24T16:03:15.303" v="729" actId="478"/>
          <ac:spMkLst>
            <pc:docMk/>
            <pc:sldMk cId="1078147223" sldId="293"/>
            <ac:spMk id="5" creationId="{995EE1C8-A460-58AA-63B9-C84B94DDD798}"/>
          </ac:spMkLst>
        </pc:spChg>
        <pc:spChg chg="add mod">
          <ac:chgData name="Alex Savage" userId="015f1cdb-9179-472d-8966-63516a8b1d4d" providerId="ADAL" clId="{EA83D0C8-A811-4E5D-BACD-471BDCDFC3AF}" dt="2023-07-24T06:20:29.550" v="83" actId="1037"/>
          <ac:spMkLst>
            <pc:docMk/>
            <pc:sldMk cId="1078147223" sldId="293"/>
            <ac:spMk id="8" creationId="{933C8306-47E6-7618-98AE-C21296C1D4F5}"/>
          </ac:spMkLst>
        </pc:spChg>
        <pc:spChg chg="mod">
          <ac:chgData name="Alex Savage" userId="015f1cdb-9179-472d-8966-63516a8b1d4d" providerId="ADAL" clId="{EA83D0C8-A811-4E5D-BACD-471BDCDFC3AF}" dt="2023-07-24T06:18:28.524" v="61" actId="1038"/>
          <ac:spMkLst>
            <pc:docMk/>
            <pc:sldMk cId="1078147223" sldId="293"/>
            <ac:spMk id="14" creationId="{E7D500FC-D8B4-4040-B130-9C146FB5DFE4}"/>
          </ac:spMkLst>
        </pc:spChg>
        <pc:spChg chg="mod">
          <ac:chgData name="Alex Savage" userId="015f1cdb-9179-472d-8966-63516a8b1d4d" providerId="ADAL" clId="{EA83D0C8-A811-4E5D-BACD-471BDCDFC3AF}" dt="2023-07-24T06:17:36.089" v="7" actId="20577"/>
          <ac:spMkLst>
            <pc:docMk/>
            <pc:sldMk cId="1078147223" sldId="293"/>
            <ac:spMk id="36" creationId="{4158DD09-0233-4618-B413-208518ABC2EE}"/>
          </ac:spMkLst>
        </pc:spChg>
        <pc:picChg chg="mod">
          <ac:chgData name="Alex Savage" userId="015f1cdb-9179-472d-8966-63516a8b1d4d" providerId="ADAL" clId="{EA83D0C8-A811-4E5D-BACD-471BDCDFC3AF}" dt="2023-07-24T06:19:37.307" v="67" actId="1076"/>
          <ac:picMkLst>
            <pc:docMk/>
            <pc:sldMk cId="1078147223" sldId="293"/>
            <ac:picMk id="2" creationId="{DD656271-752A-4025-80B2-F0DF0CC26D4F}"/>
          </ac:picMkLst>
        </pc:picChg>
        <pc:picChg chg="del">
          <ac:chgData name="Alex Savage" userId="015f1cdb-9179-472d-8966-63516a8b1d4d" providerId="ADAL" clId="{EA83D0C8-A811-4E5D-BACD-471BDCDFC3AF}" dt="2023-07-24T06:17:39.425" v="8" actId="478"/>
          <ac:picMkLst>
            <pc:docMk/>
            <pc:sldMk cId="1078147223" sldId="293"/>
            <ac:picMk id="3" creationId="{4537937E-4FA8-6C83-F5DD-F4241EA15B60}"/>
          </ac:picMkLst>
        </pc:picChg>
        <pc:picChg chg="add mod">
          <ac:chgData name="Alex Savage" userId="015f1cdb-9179-472d-8966-63516a8b1d4d" providerId="ADAL" clId="{EA83D0C8-A811-4E5D-BACD-471BDCDFC3AF}" dt="2023-07-24T06:18:00.746" v="13" actId="167"/>
          <ac:picMkLst>
            <pc:docMk/>
            <pc:sldMk cId="1078147223" sldId="293"/>
            <ac:picMk id="6" creationId="{8E3FD1B6-839E-416A-EE97-09AD514F639F}"/>
          </ac:picMkLst>
        </pc:picChg>
        <pc:picChg chg="add mod">
          <ac:chgData name="Alex Savage" userId="015f1cdb-9179-472d-8966-63516a8b1d4d" providerId="ADAL" clId="{EA83D0C8-A811-4E5D-BACD-471BDCDFC3AF}" dt="2023-07-24T06:20:29.550" v="83" actId="1037"/>
          <ac:picMkLst>
            <pc:docMk/>
            <pc:sldMk cId="1078147223" sldId="293"/>
            <ac:picMk id="7" creationId="{DC6EEAC9-13C4-03B1-F24E-D7ABF941D2D6}"/>
          </ac:picMkLst>
        </pc:picChg>
        <pc:picChg chg="add mod">
          <ac:chgData name="Alex Savage" userId="015f1cdb-9179-472d-8966-63516a8b1d4d" providerId="ADAL" clId="{EA83D0C8-A811-4E5D-BACD-471BDCDFC3AF}" dt="2023-07-24T16:03:08.532" v="728" actId="732"/>
          <ac:picMkLst>
            <pc:docMk/>
            <pc:sldMk cId="1078147223" sldId="293"/>
            <ac:picMk id="1026" creationId="{FDA85F08-3564-532A-0EA6-DAD5C18BFE13}"/>
          </ac:picMkLst>
        </pc:picChg>
      </pc:sldChg>
      <pc:sldChg chg="addSp modSp mod">
        <pc:chgData name="Alex Savage" userId="015f1cdb-9179-472d-8966-63516a8b1d4d" providerId="ADAL" clId="{EA83D0C8-A811-4E5D-BACD-471BDCDFC3AF}" dt="2023-07-24T06:32:19.196" v="673" actId="20577"/>
        <pc:sldMkLst>
          <pc:docMk/>
          <pc:sldMk cId="969205624" sldId="697"/>
        </pc:sldMkLst>
        <pc:spChg chg="mod">
          <ac:chgData name="Alex Savage" userId="015f1cdb-9179-472d-8966-63516a8b1d4d" providerId="ADAL" clId="{EA83D0C8-A811-4E5D-BACD-471BDCDFC3AF}" dt="2023-07-24T06:32:19.196" v="673" actId="20577"/>
          <ac:spMkLst>
            <pc:docMk/>
            <pc:sldMk cId="969205624" sldId="697"/>
            <ac:spMk id="3" creationId="{6D832516-2C69-4925-97BD-E1F9DC4F9358}"/>
          </ac:spMkLst>
        </pc:spChg>
        <pc:spChg chg="mod">
          <ac:chgData name="Alex Savage" userId="015f1cdb-9179-472d-8966-63516a8b1d4d" providerId="ADAL" clId="{EA83D0C8-A811-4E5D-BACD-471BDCDFC3AF}" dt="2023-07-24T06:23:38.762" v="120"/>
          <ac:spMkLst>
            <pc:docMk/>
            <pc:sldMk cId="969205624" sldId="697"/>
            <ac:spMk id="45" creationId="{00000000-0000-0000-0000-000000000000}"/>
          </ac:spMkLst>
        </pc:spChg>
        <pc:picChg chg="add mod">
          <ac:chgData name="Alex Savage" userId="015f1cdb-9179-472d-8966-63516a8b1d4d" providerId="ADAL" clId="{EA83D0C8-A811-4E5D-BACD-471BDCDFC3AF}" dt="2023-07-24T06:24:24.450" v="128" actId="1076"/>
          <ac:picMkLst>
            <pc:docMk/>
            <pc:sldMk cId="969205624" sldId="697"/>
            <ac:picMk id="2" creationId="{07747D8C-7E39-A875-1C27-E68587B604DC}"/>
          </ac:picMkLst>
        </pc:picChg>
      </pc:sldChg>
      <pc:sldChg chg="del">
        <pc:chgData name="Alex Savage" userId="015f1cdb-9179-472d-8966-63516a8b1d4d" providerId="ADAL" clId="{EA83D0C8-A811-4E5D-BACD-471BDCDFC3AF}" dt="2023-07-24T06:32:35.751" v="674" actId="47"/>
        <pc:sldMkLst>
          <pc:docMk/>
          <pc:sldMk cId="756699654" sldId="699"/>
        </pc:sldMkLst>
      </pc:sldChg>
      <pc:sldChg chg="delSp modSp add mod modTransition">
        <pc:chgData name="Alex Savage" userId="015f1cdb-9179-472d-8966-63516a8b1d4d" providerId="ADAL" clId="{EA83D0C8-A811-4E5D-BACD-471BDCDFC3AF}" dt="2023-07-24T06:55:25.578" v="694" actId="1035"/>
        <pc:sldMkLst>
          <pc:docMk/>
          <pc:sldMk cId="459809168" sldId="703"/>
        </pc:sldMkLst>
        <pc:spChg chg="mod">
          <ac:chgData name="Alex Savage" userId="015f1cdb-9179-472d-8966-63516a8b1d4d" providerId="ADAL" clId="{EA83D0C8-A811-4E5D-BACD-471BDCDFC3AF}" dt="2023-07-24T06:55:11.269" v="682" actId="1076"/>
          <ac:spMkLst>
            <pc:docMk/>
            <pc:sldMk cId="459809168" sldId="703"/>
            <ac:spMk id="13" creationId="{00000000-0000-0000-0000-000000000000}"/>
          </ac:spMkLst>
        </pc:spChg>
        <pc:spChg chg="mod">
          <ac:chgData name="Alex Savage" userId="015f1cdb-9179-472d-8966-63516a8b1d4d" providerId="ADAL" clId="{EA83D0C8-A811-4E5D-BACD-471BDCDFC3AF}" dt="2023-07-24T06:55:25.578" v="694" actId="1035"/>
          <ac:spMkLst>
            <pc:docMk/>
            <pc:sldMk cId="459809168" sldId="703"/>
            <ac:spMk id="16" creationId="{A3D49FCA-58C6-5BAE-3F92-616330E6CB2E}"/>
          </ac:spMkLst>
        </pc:spChg>
        <pc:grpChg chg="del">
          <ac:chgData name="Alex Savage" userId="015f1cdb-9179-472d-8966-63516a8b1d4d" providerId="ADAL" clId="{EA83D0C8-A811-4E5D-BACD-471BDCDFC3AF}" dt="2023-07-24T06:54:56.413" v="677" actId="478"/>
          <ac:grpSpMkLst>
            <pc:docMk/>
            <pc:sldMk cId="459809168" sldId="703"/>
            <ac:grpSpMk id="24" creationId="{EBF8B94F-309C-FCD1-CC2A-C254999340F7}"/>
          </ac:grpSpMkLst>
        </pc:grpChg>
        <pc:picChg chg="del">
          <ac:chgData name="Alex Savage" userId="015f1cdb-9179-472d-8966-63516a8b1d4d" providerId="ADAL" clId="{EA83D0C8-A811-4E5D-BACD-471BDCDFC3AF}" dt="2023-07-24T06:54:59.614" v="680" actId="478"/>
          <ac:picMkLst>
            <pc:docMk/>
            <pc:sldMk cId="459809168" sldId="703"/>
            <ac:picMk id="2" creationId="{1D3676F0-2875-385D-27C7-E1A5F2C6BE81}"/>
          </ac:picMkLst>
        </pc:picChg>
        <pc:picChg chg="del">
          <ac:chgData name="Alex Savage" userId="015f1cdb-9179-472d-8966-63516a8b1d4d" providerId="ADAL" clId="{EA83D0C8-A811-4E5D-BACD-471BDCDFC3AF}" dt="2023-07-24T06:54:58.133" v="678" actId="478"/>
          <ac:picMkLst>
            <pc:docMk/>
            <pc:sldMk cId="459809168" sldId="703"/>
            <ac:picMk id="4" creationId="{19A17FD7-9D7E-19E2-B0C4-C4AE5522A85D}"/>
          </ac:picMkLst>
        </pc:picChg>
        <pc:picChg chg="del">
          <ac:chgData name="Alex Savage" userId="015f1cdb-9179-472d-8966-63516a8b1d4d" providerId="ADAL" clId="{EA83D0C8-A811-4E5D-BACD-471BDCDFC3AF}" dt="2023-07-24T06:54:55.870" v="676" actId="478"/>
          <ac:picMkLst>
            <pc:docMk/>
            <pc:sldMk cId="459809168" sldId="703"/>
            <ac:picMk id="5" creationId="{B6051C88-E2AE-F383-0421-F1AA2D635E49}"/>
          </ac:picMkLst>
        </pc:picChg>
        <pc:picChg chg="del">
          <ac:chgData name="Alex Savage" userId="015f1cdb-9179-472d-8966-63516a8b1d4d" providerId="ADAL" clId="{EA83D0C8-A811-4E5D-BACD-471BDCDFC3AF}" dt="2023-07-24T06:54:58.950" v="679" actId="478"/>
          <ac:picMkLst>
            <pc:docMk/>
            <pc:sldMk cId="459809168" sldId="703"/>
            <ac:picMk id="12" creationId="{012C2E19-9184-A3C4-48EA-36A5E7383406}"/>
          </ac:picMkLst>
        </pc:picChg>
        <pc:picChg chg="del">
          <ac:chgData name="Alex Savage" userId="015f1cdb-9179-472d-8966-63516a8b1d4d" providerId="ADAL" clId="{EA83D0C8-A811-4E5D-BACD-471BDCDFC3AF}" dt="2023-07-24T06:55:00.622" v="681" actId="478"/>
          <ac:picMkLst>
            <pc:docMk/>
            <pc:sldMk cId="459809168" sldId="703"/>
            <ac:picMk id="2052" creationId="{668B1F15-47FC-A4B1-5605-3610FD8A83D6}"/>
          </ac:picMkLst>
        </pc:picChg>
      </pc:sldChg>
      <pc:sldChg chg="del">
        <pc:chgData name="Alex Savage" userId="015f1cdb-9179-472d-8966-63516a8b1d4d" providerId="ADAL" clId="{EA83D0C8-A811-4E5D-BACD-471BDCDFC3AF}" dt="2023-07-24T06:17:28.229" v="0" actId="47"/>
        <pc:sldMkLst>
          <pc:docMk/>
          <pc:sldMk cId="2286915973" sldId="7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264B-5653-4426-930E-A0EF1E29AD45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FC32-7C77-4992-B485-2B1352ABF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C32-7C77-4992-B485-2B1352ABF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0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63D9-A449-4C1B-81F5-0915FFCA13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3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A85C-B738-4C91-A0B6-A76061CB57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381-0FCB-4EDC-B143-ECD987F6F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9ADC-AA1D-4674-83DE-FC6409DA6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99B7-0F96-4E2D-A51A-C192430F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3E3-3C59-49B1-BC3E-9978F90B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C3AE-CCF3-4A15-9831-8B0E1A59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817-5459-4EB4-9D44-9E2F2D2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EE36-C848-4302-81DE-0B10848F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712D-7A37-45C7-9333-42CC95E0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8832-B4A4-47E8-B138-C9B38DE2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F1B1-628F-4777-ADC5-F2ABF9F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47968-1456-4794-BD80-CC4CA75F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D57E7-E629-4A4E-A106-7E5F9C80D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A0D0-6DA0-4379-AF36-4C90AD3B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1B76-5B9D-4C89-A01A-2F8B7BA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C2FA-5FF5-402A-A4CF-6E71298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C204-C82B-4496-BBC3-A6F982CD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A35D-F6E5-42C4-9B91-F0A24B73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E4E4-22BF-4B90-9F2B-06E9D4A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93F9-DF47-4CA6-A728-288AC93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6923-D1D8-44DE-A46A-ABE6A12E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24B-19B4-4756-910C-D2B604B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346C-C93B-4E8E-BF04-6AC2B2FD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0525-72FB-494A-8DF3-CD54251E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C2C3-7522-4937-AC11-426BF55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08F0-BD89-4B12-B5CC-5491293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B008-577B-46EA-AA63-C15961DD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6E66-AA94-4708-9E2A-4851BD777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05E45-8D6E-4A63-AA52-AE8DDFC0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D33DB-3146-4CB1-A288-2FE6E906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ED7A-C18F-4D7E-8D8E-D639EF2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580-C441-44D3-9469-0BF3962C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C660-0F5F-48E7-AF69-8D6A9D9C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0A7C7-922F-43DB-846A-3D0D2D1C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C0ADA-5AA0-4D36-8942-DFC36018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09EE1-90FA-45B3-84BC-8F45F01B4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D48F6-68FD-4EC8-BF9A-A2BE9100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A3531-582F-46AD-9188-95705C0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85DE0-C9FD-4E7C-80E1-974CFF1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BB67D-C69A-4D12-8ACE-A41BCDFF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A0D9-020F-4725-9D96-6C9D3CCD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1E16-C4C6-4324-A5CD-0C67AC3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6BE9-ED49-422C-AAFC-35881221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B6068-BDA3-44E7-83B8-4B10AE18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7E2D-7D44-46E3-A095-865ED3CC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1B21-87AB-4470-A7F9-8A1FF678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38A4-800E-4E1D-9699-1660719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26C7-5D5F-4975-BFA2-106F507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72D8-5822-48EF-9073-F2ECECA5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E03D-4777-4C33-AB8F-D4C78DA4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D867B-1C47-4F3F-9B11-35DBEBFB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A51A-3CAF-40B0-BFC2-0D56B90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6AE4E-7AA1-4FD6-9266-3DB0391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8B6F-4330-4FF7-BAB5-CFA711FA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B9F6-4202-4207-B22F-AEC82320E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5D437-D111-4A0E-9614-BED5F42B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4FA2-6410-4ACA-8346-BCE9B2FF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AAAD-260D-4F26-9D0C-3F0A220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7198-9229-4E8C-9286-4BD084E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16258-8ED3-4F1A-9F45-15C152F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0FBE-D951-418E-8EA8-4B912FA3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037B-3F54-4B71-8B6C-8D7E0BE1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C7C8-1BCC-4AA2-BBD2-090033F12F7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E89E-8C5F-4C89-A6CC-C573BA14B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4757-12D5-49C0-8ED1-EDB940E1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28C3-35DE-4DA7-959C-C801F979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actionforhappiness.org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ndhs_chaplain" TargetMode="External"/><Relationship Id="rId5" Type="http://schemas.openxmlformats.org/officeDocument/2006/relationships/hyperlink" Target="mailto:chaplaincy@ndhs.org.uk" TargetMode="External"/><Relationship Id="rId4" Type="http://schemas.openxmlformats.org/officeDocument/2006/relationships/hyperlink" Target="https://www.stjohnthebaptist-cmat.org.uk/chaplain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esus Christ the Cornerstone | Truth Or Tradition?">
            <a:extLst>
              <a:ext uri="{FF2B5EF4-FFF2-40B4-BE49-F238E27FC236}">
                <a16:creationId xmlns:a16="http://schemas.microsoft.com/office/drawing/2014/main" id="{8E3FD1B6-839E-416A-EE97-09AD514F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642" y="969868"/>
            <a:ext cx="13223641" cy="48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339537-3EFD-4081-9858-AC61F89B072E}"/>
              </a:ext>
            </a:extLst>
          </p:cNvPr>
          <p:cNvSpPr/>
          <p:nvPr/>
        </p:nvSpPr>
        <p:spPr>
          <a:xfrm>
            <a:off x="-9127688" y="-72033"/>
            <a:ext cx="5624513" cy="5925453"/>
          </a:xfrm>
          <a:prstGeom prst="rect">
            <a:avLst/>
          </a:prstGeom>
          <a:solidFill>
            <a:srgbClr val="20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Document 12"/>
          <p:cNvSpPr/>
          <p:nvPr/>
        </p:nvSpPr>
        <p:spPr>
          <a:xfrm>
            <a:off x="-253726" y="0"/>
            <a:ext cx="12525867" cy="1616957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500FC-D8B4-4040-B130-9C146FB5DFE4}"/>
              </a:ext>
            </a:extLst>
          </p:cNvPr>
          <p:cNvSpPr txBox="1"/>
          <p:nvPr/>
        </p:nvSpPr>
        <p:spPr>
          <a:xfrm>
            <a:off x="-101326" y="-61984"/>
            <a:ext cx="1252586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/>
              </a:rPr>
              <a:t>The stone that was rejected</a:t>
            </a:r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>
            <a:off x="-12700" y="5566063"/>
            <a:ext cx="12204700" cy="1295396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158DD09-0233-4618-B413-208518ABC2EE}"/>
              </a:ext>
            </a:extLst>
          </p:cNvPr>
          <p:cNvSpPr txBox="1">
            <a:spLocks/>
          </p:cNvSpPr>
          <p:nvPr/>
        </p:nvSpPr>
        <p:spPr>
          <a:xfrm>
            <a:off x="1102800" y="5824436"/>
            <a:ext cx="10722724" cy="942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  <a:latin typeface="Berlin Sans FB"/>
              </a:rPr>
              <a:t> 27</a:t>
            </a:r>
            <a:r>
              <a:rPr lang="en-GB" sz="4800" baseline="30000" dirty="0">
                <a:solidFill>
                  <a:schemeClr val="bg1"/>
                </a:solidFill>
                <a:latin typeface="Berlin Sans FB"/>
              </a:rPr>
              <a:t>th</a:t>
            </a:r>
            <a:r>
              <a:rPr lang="en-GB" sz="4800" dirty="0">
                <a:solidFill>
                  <a:schemeClr val="bg1"/>
                </a:solidFill>
                <a:latin typeface="Berlin Sans FB"/>
              </a:rPr>
              <a:t> Sunday of Ordinary Time</a:t>
            </a:r>
            <a:endParaRPr lang="en-US" dirty="0"/>
          </a:p>
        </p:txBody>
      </p:sp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5949037" flipH="1">
            <a:off x="-3356756" y="3024989"/>
            <a:ext cx="6958439" cy="787422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56271-752A-4025-80B2-F0DF0CC26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14590944" y="4888151"/>
            <a:ext cx="3399406" cy="2814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EAC9-13C4-03B1-F24E-D7ABF941D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1248700" y="5067858"/>
            <a:ext cx="2028232" cy="1679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C8306-47E6-7618-98AE-C21296C1D4F5}"/>
              </a:ext>
            </a:extLst>
          </p:cNvPr>
          <p:cNvSpPr txBox="1"/>
          <p:nvPr/>
        </p:nvSpPr>
        <p:spPr>
          <a:xfrm>
            <a:off x="1112294" y="4978710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World Mental Health Day 2023 | Mental Health Foundation">
            <a:extLst>
              <a:ext uri="{FF2B5EF4-FFF2-40B4-BE49-F238E27FC236}">
                <a16:creationId xmlns:a16="http://schemas.microsoft.com/office/drawing/2014/main" id="{FDA85F08-3564-532A-0EA6-DAD5C18BF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47" b="92982" l="10000" r="90000">
                        <a14:foregroundMark x1="49167" y1="4147" x2="42333" y2="15630"/>
                        <a14:foregroundMark x1="38583" y1="42584" x2="38583" y2="42584"/>
                        <a14:foregroundMark x1="42333" y1="89793" x2="42333" y2="89793"/>
                        <a14:foregroundMark x1="48500" y1="92982" x2="48500" y2="92982"/>
                        <a14:foregroundMark x1="61917" y1="53589" x2="61917" y2="53589"/>
                        <a14:foregroundMark x1="61833" y1="53270" x2="61833" y2="53270"/>
                        <a14:foregroundMark x1="63000" y1="59490" x2="63000" y2="59490"/>
                        <a14:foregroundMark x1="64417" y1="60287" x2="64417" y2="60287"/>
                        <a14:foregroundMark x1="35250" y1="49282" x2="35250" y2="49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8" r="23940"/>
          <a:stretch/>
        </p:blipFill>
        <p:spPr bwMode="auto">
          <a:xfrm>
            <a:off x="8240357" y="1398241"/>
            <a:ext cx="3765177" cy="41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289"/>
          <a:stretch/>
        </p:blipFill>
        <p:spPr>
          <a:xfrm>
            <a:off x="7394359" y="-1"/>
            <a:ext cx="4823637" cy="6857999"/>
          </a:xfrm>
          <a:prstGeom prst="rect">
            <a:avLst/>
          </a:prstGeom>
        </p:spPr>
      </p:pic>
      <p:sp>
        <p:nvSpPr>
          <p:cNvPr id="8" name="Flowchart: Document 7"/>
          <p:cNvSpPr/>
          <p:nvPr/>
        </p:nvSpPr>
        <p:spPr>
          <a:xfrm rot="5400000" flipH="1" flipV="1">
            <a:off x="3393601" y="2446035"/>
            <a:ext cx="6874164" cy="1982088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8706" y="0"/>
            <a:ext cx="5587275" cy="6857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ocument 6"/>
          <p:cNvSpPr/>
          <p:nvPr/>
        </p:nvSpPr>
        <p:spPr>
          <a:xfrm rot="16028937" flipH="1">
            <a:off x="-2428553" y="3181188"/>
            <a:ext cx="7042001" cy="404068"/>
          </a:xfrm>
          <a:prstGeom prst="flowChartDocumen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011746">
            <a:off x="-2368374" y="3615106"/>
            <a:ext cx="5640581" cy="874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8000">
              <a:ln w="38100">
                <a:noFill/>
              </a:ln>
              <a:solidFill>
                <a:srgbClr val="BB1F75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GB" sz="4800">
                <a:ln w="38100">
                  <a:noFill/>
                </a:ln>
                <a:solidFill>
                  <a:srgbClr val="F26A0E"/>
                </a:solidFill>
                <a:latin typeface="Berlin Sans FB Demi" panose="020E0802020502020306" pitchFamily="34" charset="0"/>
              </a:rPr>
              <a:t>Let us pray…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3905" y="16164"/>
            <a:ext cx="72754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Open my ears </a:t>
            </a:r>
          </a:p>
          <a:p>
            <a:r>
              <a:rPr lang="en-GB" sz="4800">
                <a:solidFill>
                  <a:schemeClr val="bg1"/>
                </a:solidFill>
              </a:rPr>
              <a:t>that I may hear </a:t>
            </a:r>
          </a:p>
          <a:p>
            <a:r>
              <a:rPr lang="en-GB" sz="4800">
                <a:solidFill>
                  <a:schemeClr val="bg1"/>
                </a:solidFill>
              </a:rPr>
              <a:t>Open my eyes </a:t>
            </a:r>
          </a:p>
          <a:p>
            <a:r>
              <a:rPr lang="en-GB" sz="4800">
                <a:solidFill>
                  <a:schemeClr val="bg1"/>
                </a:solidFill>
              </a:rPr>
              <a:t>that I may see </a:t>
            </a:r>
          </a:p>
          <a:p>
            <a:r>
              <a:rPr lang="en-GB" sz="4800">
                <a:solidFill>
                  <a:schemeClr val="bg1"/>
                </a:solidFill>
              </a:rPr>
              <a:t>Open my heart </a:t>
            </a:r>
          </a:p>
          <a:p>
            <a:r>
              <a:rPr lang="en-GB" sz="4800">
                <a:solidFill>
                  <a:schemeClr val="bg1"/>
                </a:solidFill>
              </a:rPr>
              <a:t>to welcome your transforming presence </a:t>
            </a:r>
          </a:p>
          <a:p>
            <a:r>
              <a:rPr lang="en-GB" sz="4800">
                <a:solidFill>
                  <a:schemeClr val="bg1"/>
                </a:solidFill>
              </a:rPr>
              <a:t>In all I do and say today</a:t>
            </a:r>
          </a:p>
          <a:p>
            <a:r>
              <a:rPr lang="en-GB" sz="4800">
                <a:solidFill>
                  <a:schemeClr val="bg1"/>
                </a:solidFill>
              </a:rPr>
              <a:t>Amen 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45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2393594-34F6-4ABA-859F-CCBA24193CC2}"/>
              </a:ext>
            </a:extLst>
          </p:cNvPr>
          <p:cNvSpPr/>
          <p:nvPr/>
        </p:nvSpPr>
        <p:spPr>
          <a:xfrm>
            <a:off x="-1" y="-15179"/>
            <a:ext cx="12192000" cy="6883718"/>
          </a:xfrm>
          <a:prstGeom prst="rect">
            <a:avLst/>
          </a:prstGeom>
          <a:solidFill>
            <a:srgbClr val="CC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FB2144-890C-4856-9D9E-E36FC9319F84}"/>
              </a:ext>
            </a:extLst>
          </p:cNvPr>
          <p:cNvSpPr/>
          <p:nvPr/>
        </p:nvSpPr>
        <p:spPr>
          <a:xfrm>
            <a:off x="279400" y="1193804"/>
            <a:ext cx="11595100" cy="4965700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C5CCF-9959-41B1-BDAB-7D832D1054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317629"/>
          <a:ext cx="113157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532597081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80779561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7667171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613940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IVING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Do things for others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IRECTION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Have goals to look forward to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8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Connect with people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R</a:t>
                      </a:r>
                      <a:r>
                        <a:rPr lang="en-US" sz="2400" b="1" dirty="0"/>
                        <a:t>ESILIENCE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Find ways to bounce back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XERCISING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Take care of your body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E</a:t>
                      </a:r>
                      <a:r>
                        <a:rPr lang="en-US" sz="2400" b="1" dirty="0"/>
                        <a:t>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Look for what’s good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WARENESS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Live life mindfully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A</a:t>
                      </a:r>
                      <a:r>
                        <a:rPr lang="en-US" sz="2400" b="1" dirty="0"/>
                        <a:t>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comfortable with who you are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8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T</a:t>
                      </a:r>
                      <a:r>
                        <a:rPr lang="en-US" sz="2400" b="1" dirty="0"/>
                        <a:t>RYING 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Keep learning new things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D91C52"/>
                          </a:solidFill>
                          <a:latin typeface="Berlin Sans FB Demi" panose="020E0802020502020306" pitchFamily="34" charset="0"/>
                        </a:rPr>
                        <a:t>M</a:t>
                      </a:r>
                      <a:r>
                        <a:rPr lang="en-US" sz="2400" b="1" dirty="0"/>
                        <a:t>EANING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Candara" panose="020E0502030303020204" pitchFamily="34" charset="0"/>
                        </a:rPr>
                        <a:t>Be part of something bigger</a:t>
                      </a:r>
                      <a:endParaRPr lang="en-GB" sz="2400" b="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60825"/>
                  </a:ext>
                </a:extLst>
              </a:tr>
            </a:tbl>
          </a:graphicData>
        </a:graphic>
      </p:graphicFrame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88AC674-EB92-4B35-B8F6-03282E9AE541}"/>
              </a:ext>
            </a:extLst>
          </p:cNvPr>
          <p:cNvSpPr/>
          <p:nvPr/>
        </p:nvSpPr>
        <p:spPr>
          <a:xfrm>
            <a:off x="0" y="1"/>
            <a:ext cx="12192001" cy="1066800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2D1C-E523-4E33-AB46-C53D274E4AF1}"/>
              </a:ext>
            </a:extLst>
          </p:cNvPr>
          <p:cNvSpPr txBox="1"/>
          <p:nvPr/>
        </p:nvSpPr>
        <p:spPr>
          <a:xfrm>
            <a:off x="0" y="5702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GREAT DREAM: 10 Keys to Happier Living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8E98C-EA22-4429-8F69-0F65D96BC32F}"/>
              </a:ext>
            </a:extLst>
          </p:cNvPr>
          <p:cNvSpPr/>
          <p:nvPr/>
        </p:nvSpPr>
        <p:spPr>
          <a:xfrm>
            <a:off x="573582" y="2296076"/>
            <a:ext cx="886917" cy="886917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8069B-621D-4B7F-A1DC-8A483DF3D694}"/>
              </a:ext>
            </a:extLst>
          </p:cNvPr>
          <p:cNvSpPr/>
          <p:nvPr/>
        </p:nvSpPr>
        <p:spPr>
          <a:xfrm>
            <a:off x="573582" y="3227275"/>
            <a:ext cx="886918" cy="886918"/>
          </a:xfrm>
          <a:prstGeom prst="ellipse">
            <a:avLst/>
          </a:prstGeom>
          <a:solidFill>
            <a:srgbClr val="4D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7A8E4B-D485-4C4F-BE5B-146844D89627}"/>
              </a:ext>
            </a:extLst>
          </p:cNvPr>
          <p:cNvSpPr/>
          <p:nvPr/>
        </p:nvSpPr>
        <p:spPr>
          <a:xfrm>
            <a:off x="560726" y="4185000"/>
            <a:ext cx="901700" cy="886918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DF804-EC48-4E44-8191-33AEA754F5D3}"/>
              </a:ext>
            </a:extLst>
          </p:cNvPr>
          <p:cNvSpPr/>
          <p:nvPr/>
        </p:nvSpPr>
        <p:spPr>
          <a:xfrm>
            <a:off x="573582" y="5139931"/>
            <a:ext cx="886919" cy="886919"/>
          </a:xfrm>
          <a:prstGeom prst="ellipse">
            <a:avLst/>
          </a:prstGeom>
          <a:solidFill>
            <a:srgbClr val="FBC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4B099C-65ED-4195-818D-CFB9E2DE38F5}"/>
              </a:ext>
            </a:extLst>
          </p:cNvPr>
          <p:cNvSpPr/>
          <p:nvPr/>
        </p:nvSpPr>
        <p:spPr>
          <a:xfrm>
            <a:off x="6228869" y="1361447"/>
            <a:ext cx="858341" cy="858341"/>
          </a:xfrm>
          <a:prstGeom prst="ellipse">
            <a:avLst/>
          </a:prstGeom>
          <a:solidFill>
            <a:srgbClr val="89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6B52FB-4345-42EA-B170-77E90EE63B81}"/>
              </a:ext>
            </a:extLst>
          </p:cNvPr>
          <p:cNvSpPr/>
          <p:nvPr/>
        </p:nvSpPr>
        <p:spPr>
          <a:xfrm>
            <a:off x="6239375" y="2293166"/>
            <a:ext cx="886919" cy="886919"/>
          </a:xfrm>
          <a:prstGeom prst="ellipse">
            <a:avLst/>
          </a:prstGeom>
          <a:solidFill>
            <a:srgbClr val="4E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A0E9F7-D28F-4265-8E1F-4AF54B416778}"/>
              </a:ext>
            </a:extLst>
          </p:cNvPr>
          <p:cNvSpPr/>
          <p:nvPr/>
        </p:nvSpPr>
        <p:spPr>
          <a:xfrm>
            <a:off x="6239375" y="3240856"/>
            <a:ext cx="886919" cy="886919"/>
          </a:xfrm>
          <a:prstGeom prst="ellipse">
            <a:avLst/>
          </a:prstGeom>
          <a:solidFill>
            <a:srgbClr val="FE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58781F-96AD-4A10-95B0-E9678C994F52}"/>
              </a:ext>
            </a:extLst>
          </p:cNvPr>
          <p:cNvSpPr/>
          <p:nvPr/>
        </p:nvSpPr>
        <p:spPr>
          <a:xfrm>
            <a:off x="6237243" y="4199439"/>
            <a:ext cx="875423" cy="875423"/>
          </a:xfrm>
          <a:prstGeom prst="ellipse">
            <a:avLst/>
          </a:prstGeom>
          <a:solidFill>
            <a:srgbClr val="FB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58154A-F819-4DC7-A4FA-225EA12D6B68}"/>
              </a:ext>
            </a:extLst>
          </p:cNvPr>
          <p:cNvSpPr/>
          <p:nvPr/>
        </p:nvSpPr>
        <p:spPr>
          <a:xfrm>
            <a:off x="6281751" y="5149388"/>
            <a:ext cx="824271" cy="824271"/>
          </a:xfrm>
          <a:prstGeom prst="ellipse">
            <a:avLst/>
          </a:prstGeom>
          <a:solidFill>
            <a:srgbClr val="89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C8D290-7392-4678-BCAA-9C1BA23FADC7}"/>
              </a:ext>
            </a:extLst>
          </p:cNvPr>
          <p:cNvSpPr/>
          <p:nvPr/>
        </p:nvSpPr>
        <p:spPr>
          <a:xfrm>
            <a:off x="573582" y="1334901"/>
            <a:ext cx="885877" cy="885877"/>
          </a:xfrm>
          <a:prstGeom prst="ellipse">
            <a:avLst/>
          </a:prstGeom>
          <a:solidFill>
            <a:srgbClr val="FC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FCEE10-CC6B-4372-898E-8C918D0AAD09}"/>
              </a:ext>
            </a:extLst>
          </p:cNvPr>
          <p:cNvSpPr txBox="1"/>
          <p:nvPr/>
        </p:nvSpPr>
        <p:spPr>
          <a:xfrm>
            <a:off x="-3" y="6270172"/>
            <a:ext cx="1219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1C5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KIND TO YOUR MIND</a:t>
            </a:r>
            <a:endParaRPr lang="en-GB" sz="3200" b="1" dirty="0">
              <a:solidFill>
                <a:srgbClr val="D91C5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AD11D-EF12-4459-02F5-391A86E8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66" y="1554775"/>
            <a:ext cx="819100" cy="53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B3B8A-083F-4542-6103-FE1FC0EA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9C93A"/>
              </a:clrFrom>
              <a:clrTo>
                <a:srgbClr val="89C93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53" y="2316837"/>
            <a:ext cx="906406" cy="82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172E6-3F1D-16E7-51EC-B35EBDAA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08" y="3306818"/>
            <a:ext cx="857137" cy="698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3ADC5-D239-C4AA-9816-3FCBA9CE6A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4" y="4234262"/>
            <a:ext cx="761065" cy="773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97702A-784D-8BAE-95C6-F585AFDE9A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C512"/>
              </a:clrFrom>
              <a:clrTo>
                <a:srgbClr val="FC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99" y="5248734"/>
            <a:ext cx="824270" cy="715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3A938D-744D-E317-35D6-A8C263B0B2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9CA3B"/>
              </a:clrFrom>
              <a:clrTo>
                <a:srgbClr val="89CA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385" y="1404917"/>
            <a:ext cx="767549" cy="7867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651652-50B5-F6A2-7C31-1902EAFE33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4DA2CE"/>
              </a:clrFrom>
              <a:clrTo>
                <a:srgbClr val="4DA2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237" y="2359195"/>
            <a:ext cx="817664" cy="8087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D25811-3CBF-BE40-38E9-0B3D30D2C4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464E"/>
              </a:clrFrom>
              <a:clrTo>
                <a:srgbClr val="FE46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432" y="3358395"/>
            <a:ext cx="767249" cy="5949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2375C2-5B2A-C38F-8F17-A6AD9E390D8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C512"/>
              </a:clrFrom>
              <a:clrTo>
                <a:srgbClr val="FBC5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873" y="4339773"/>
            <a:ext cx="774620" cy="6535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41DBF-8065-0B27-4660-C77F00257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89CB3B"/>
              </a:clrFrom>
              <a:clrTo>
                <a:srgbClr val="89C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7" b="93827" l="9574" r="89894">
                        <a14:foregroundMark x1="22872" y1="32099" x2="22872" y2="32099"/>
                        <a14:foregroundMark x1="41489" y1="93827" x2="41489" y2="93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845" y="5189994"/>
            <a:ext cx="845378" cy="7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d background">
            <a:extLst>
              <a:ext uri="{FF2B5EF4-FFF2-40B4-BE49-F238E27FC236}">
                <a16:creationId xmlns:a16="http://schemas.microsoft.com/office/drawing/2014/main" id="{F2189786-557C-4B54-8B9F-94C05E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88F8C41D-6029-4CCC-9C47-4726BAA64B0C}"/>
              </a:ext>
            </a:extLst>
          </p:cNvPr>
          <p:cNvSpPr/>
          <p:nvPr/>
        </p:nvSpPr>
        <p:spPr>
          <a:xfrm rot="16521379" flipV="1">
            <a:off x="10013171" y="222810"/>
            <a:ext cx="7178501" cy="5792641"/>
          </a:xfrm>
          <a:prstGeom prst="flowChartDocument">
            <a:avLst/>
          </a:prstGeom>
          <a:solidFill>
            <a:srgbClr val="FDB94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4F722-BFAF-454D-8482-AB88028AD0FD}"/>
              </a:ext>
            </a:extLst>
          </p:cNvPr>
          <p:cNvSpPr txBox="1"/>
          <p:nvPr/>
        </p:nvSpPr>
        <p:spPr>
          <a:xfrm>
            <a:off x="606563" y="442158"/>
            <a:ext cx="106041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is based on the theme of each Sunday’s Gospel.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It can be used to inspire personal reflection or collective worship.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The slides are designed to make them easy to adapt for children of any age and adults.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Each pebble includes free wellbeing activities based on ideas from </a:t>
            </a:r>
            <a:b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3"/>
              </a:rPr>
              <a:t>actionforhappiness.org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en-GB" sz="16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For more prayer activities and training resources on Catholic ethos </a:t>
            </a: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visit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4"/>
              </a:rPr>
              <a:t>https://www.stjohnthebaptist-cmat.org.uk/chaplaincy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or contact our Lay Chaplain Alex Savage </a:t>
            </a:r>
          </a:p>
          <a:p>
            <a:pPr fontAlgn="base"/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Email: </a:t>
            </a:r>
            <a:r>
              <a:rPr lang="en-GB" sz="2000" dirty="0">
                <a:solidFill>
                  <a:srgbClr val="0563C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chaplaincy@ndhs.org.uk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en-GB" sz="2000" b="1" dirty="0">
                <a:solidFill>
                  <a:srgbClr val="292929"/>
                </a:solidFill>
                <a:latin typeface="Trebuchet MS" panose="020B0603020202020204" pitchFamily="34" charset="0"/>
              </a:rPr>
              <a:t>Twitter: </a:t>
            </a:r>
            <a:r>
              <a:rPr lang="en-GB" sz="2000" dirty="0">
                <a:solidFill>
                  <a:srgbClr val="292929"/>
                </a:solidFill>
                <a:latin typeface="Trebuchet MS" panose="020B0603020202020204" pitchFamily="34" charset="0"/>
                <a:hlinkClick r:id="rId6"/>
              </a:rPr>
              <a:t>@ndhs_chaplain</a:t>
            </a:r>
            <a:endParaRPr lang="en-GB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  <a:p>
            <a:pPr fontAlgn="base"/>
            <a:endParaRPr lang="en-GB" sz="360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42ADC1E4-43A5-421E-BC4C-5F774601EB28}"/>
              </a:ext>
            </a:extLst>
          </p:cNvPr>
          <p:cNvSpPr/>
          <p:nvPr/>
        </p:nvSpPr>
        <p:spPr>
          <a:xfrm rot="5400000" flipH="1">
            <a:off x="11894912" y="1010008"/>
            <a:ext cx="4038869" cy="5407204"/>
          </a:xfrm>
          <a:prstGeom prst="flowChartDocument">
            <a:avLst/>
          </a:prstGeom>
          <a:solidFill>
            <a:srgbClr val="EB7138">
              <a:alpha val="84000"/>
            </a:srgbClr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12700" y="5511700"/>
            <a:ext cx="12204700" cy="646330"/>
          </a:xfrm>
          <a:prstGeom prst="flowChartDocument">
            <a:avLst/>
          </a:prstGeom>
          <a:solidFill>
            <a:srgbClr val="00B0F0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F954E51B-5F75-491A-87B7-F95FE7E0CD54}"/>
              </a:ext>
            </a:extLst>
          </p:cNvPr>
          <p:cNvSpPr/>
          <p:nvPr/>
        </p:nvSpPr>
        <p:spPr>
          <a:xfrm rot="10800000">
            <a:off x="-476250" y="5562603"/>
            <a:ext cx="13277850" cy="1773421"/>
          </a:xfrm>
          <a:prstGeom prst="flowChartDocument">
            <a:avLst/>
          </a:prstGeom>
          <a:solidFill>
            <a:srgbClr val="0F6FCF">
              <a:alpha val="94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D909E7-17F6-41E7-B376-7639EF06F0CC}"/>
              </a:ext>
            </a:extLst>
          </p:cNvPr>
          <p:cNvSpPr txBox="1"/>
          <p:nvPr/>
        </p:nvSpPr>
        <p:spPr>
          <a:xfrm>
            <a:off x="-12700" y="6028693"/>
            <a:ext cx="1220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 John the Baptist Trust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5EB688-7795-4AE9-8D6B-16F6E3BBE09E}"/>
              </a:ext>
            </a:extLst>
          </p:cNvPr>
          <p:cNvGrpSpPr/>
          <p:nvPr/>
        </p:nvGrpSpPr>
        <p:grpSpPr>
          <a:xfrm>
            <a:off x="9695500" y="4476750"/>
            <a:ext cx="2297999" cy="2223250"/>
            <a:chOff x="6867124" y="957807"/>
            <a:chExt cx="4205949" cy="4069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F42498-6A99-4835-8DC9-18EDAC836026}"/>
                </a:ext>
              </a:extLst>
            </p:cNvPr>
            <p:cNvSpPr/>
            <p:nvPr/>
          </p:nvSpPr>
          <p:spPr>
            <a:xfrm>
              <a:off x="7054484" y="1136982"/>
              <a:ext cx="3831230" cy="371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4371161F-F58A-43C5-ABE0-71943E69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24" y="957807"/>
              <a:ext cx="4205949" cy="406913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2873231-4032-4466-9B97-83BD72EA6C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9777" r="12267" b="24309"/>
          <a:stretch/>
        </p:blipFill>
        <p:spPr>
          <a:xfrm rot="21084305">
            <a:off x="505129" y="5069203"/>
            <a:ext cx="2028232" cy="1679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CC3F24-D8D2-4AB8-8F17-840A1FD06FFD}"/>
              </a:ext>
            </a:extLst>
          </p:cNvPr>
          <p:cNvSpPr txBox="1"/>
          <p:nvPr/>
        </p:nvSpPr>
        <p:spPr>
          <a:xfrm>
            <a:off x="354008" y="5008781"/>
            <a:ext cx="2278743" cy="12892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6320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F5B25"/>
                </a:solidFill>
                <a:latin typeface="Berlin Sans FB Demi" panose="020E0802020502020306" pitchFamily="34" charset="0"/>
              </a:rPr>
              <a:t>WEEKLY PEBBLE</a:t>
            </a:r>
            <a:endParaRPr lang="en-GB" sz="2400" dirty="0">
              <a:solidFill>
                <a:srgbClr val="EF5B2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316569"/>
            <a:ext cx="2724279" cy="144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>
                <a:latin typeface="Trebuchet MS" panose="020B0603020202020204" pitchFamily="34" charset="0"/>
              </a:rPr>
              <a:t>In the name of the Father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501" r="32276" b="50830"/>
          <a:stretch/>
        </p:blipFill>
        <p:spPr>
          <a:xfrm>
            <a:off x="2855167" y="167142"/>
            <a:ext cx="1559508" cy="234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27" b="50729"/>
          <a:stretch/>
        </p:blipFill>
        <p:spPr>
          <a:xfrm>
            <a:off x="6952341" y="126549"/>
            <a:ext cx="1746477" cy="26636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33263" y="938500"/>
            <a:ext cx="192547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F8D14-501E-4A1A-8DBC-550574E8B84D}"/>
              </a:ext>
            </a:extLst>
          </p:cNvPr>
          <p:cNvGrpSpPr/>
          <p:nvPr/>
        </p:nvGrpSpPr>
        <p:grpSpPr>
          <a:xfrm rot="10800000">
            <a:off x="0" y="5890071"/>
            <a:ext cx="12204700" cy="1423073"/>
            <a:chOff x="-190500" y="-2287134"/>
            <a:chExt cx="12204700" cy="1423073"/>
          </a:xfrm>
        </p:grpSpPr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E7454CDE-1D8C-454E-A51F-6AE9DC642510}"/>
                </a:ext>
              </a:extLst>
            </p:cNvPr>
            <p:cNvSpPr/>
            <p:nvPr/>
          </p:nvSpPr>
          <p:spPr>
            <a:xfrm>
              <a:off x="-190500" y="-2159457"/>
              <a:ext cx="12204700" cy="1295396"/>
            </a:xfrm>
            <a:prstGeom prst="flowChartDocumen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3BE658-E420-4C00-9BB9-417A5D1AE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56" b="33074"/>
            <a:stretch/>
          </p:blipFill>
          <p:spPr>
            <a:xfrm rot="10800000">
              <a:off x="-177800" y="-2261740"/>
              <a:ext cx="12192000" cy="815372"/>
            </a:xfrm>
            <a:prstGeom prst="rect">
              <a:avLst/>
            </a:prstGeom>
          </p:spPr>
        </p:pic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D3E66F5C-F561-423C-A977-B930074B183D}"/>
                </a:ext>
              </a:extLst>
            </p:cNvPr>
            <p:cNvSpPr/>
            <p:nvPr/>
          </p:nvSpPr>
          <p:spPr>
            <a:xfrm>
              <a:off x="-190500" y="-2287134"/>
              <a:ext cx="12204700" cy="1295396"/>
            </a:xfrm>
            <a:prstGeom prst="flowChartDocument">
              <a:avLst/>
            </a:prstGeom>
            <a:solidFill>
              <a:srgbClr val="0F6FCF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2456C-A805-48A0-BFA0-BDA319454075}"/>
              </a:ext>
            </a:extLst>
          </p:cNvPr>
          <p:cNvSpPr txBox="1">
            <a:spLocks/>
          </p:cNvSpPr>
          <p:nvPr/>
        </p:nvSpPr>
        <p:spPr>
          <a:xfrm>
            <a:off x="2175639" y="3208969"/>
            <a:ext cx="2630972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And of the Holy Spirit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100F6E-3659-4C7A-811B-507987D8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47312" r="31719" b="3518"/>
          <a:stretch/>
        </p:blipFill>
        <p:spPr>
          <a:xfrm>
            <a:off x="4729762" y="2848244"/>
            <a:ext cx="3086100" cy="234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5A1AD-D62E-4E9A-A88D-888AC0F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7" t="49786" b="3229"/>
          <a:stretch/>
        </p:blipFill>
        <p:spPr>
          <a:xfrm>
            <a:off x="9686246" y="3208969"/>
            <a:ext cx="1746477" cy="254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58930-62FF-4626-BEE7-4C56533A291D}"/>
              </a:ext>
            </a:extLst>
          </p:cNvPr>
          <p:cNvSpPr txBox="1">
            <a:spLocks/>
          </p:cNvSpPr>
          <p:nvPr/>
        </p:nvSpPr>
        <p:spPr>
          <a:xfrm>
            <a:off x="8435438" y="4127944"/>
            <a:ext cx="3869094" cy="14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latin typeface="Trebuchet MS" panose="020B0603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800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BB0CF368-00A0-4D33-8466-664857A6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 Matthew&amp;amp;#39;s Day">
            <a:extLst>
              <a:ext uri="{FF2B5EF4-FFF2-40B4-BE49-F238E27FC236}">
                <a16:creationId xmlns:a16="http://schemas.microsoft.com/office/drawing/2014/main" id="{A2C6F443-FEC9-45EC-827C-6032461F0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4" r="33962"/>
          <a:stretch/>
        </p:blipFill>
        <p:spPr bwMode="auto">
          <a:xfrm>
            <a:off x="6629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0" y="277888"/>
            <a:ext cx="629569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Berlin Sans FB"/>
              </a:rPr>
              <a:t>A reading </a:t>
            </a:r>
          </a:p>
          <a:p>
            <a:pPr algn="ctr"/>
            <a:r>
              <a:rPr lang="en-GB" sz="8000" dirty="0">
                <a:latin typeface="Berlin Sans FB"/>
              </a:rPr>
              <a:t>from</a:t>
            </a:r>
          </a:p>
          <a:p>
            <a:pPr algn="ctr"/>
            <a:r>
              <a:rPr lang="en-GB" sz="8000" dirty="0">
                <a:latin typeface="Berlin Sans FB"/>
              </a:rPr>
              <a:t>THE GOSPEL</a:t>
            </a:r>
          </a:p>
          <a:p>
            <a:pPr algn="ctr"/>
            <a:r>
              <a:rPr lang="en-GB" sz="8000" dirty="0">
                <a:latin typeface="Berlin Sans FB"/>
              </a:rPr>
              <a:t>According to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Berlin Sans FB"/>
              </a:rPr>
              <a:t>MATTHEW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B4008E3-AF60-467E-81D0-550FEFA3AD4B}"/>
              </a:ext>
            </a:extLst>
          </p:cNvPr>
          <p:cNvSpPr/>
          <p:nvPr/>
        </p:nvSpPr>
        <p:spPr>
          <a:xfrm rot="16200000" flipH="1">
            <a:off x="2880879" y="3385762"/>
            <a:ext cx="7317258" cy="545735"/>
          </a:xfrm>
          <a:prstGeom prst="flowChartDocument">
            <a:avLst/>
          </a:prstGeom>
          <a:solidFill>
            <a:srgbClr val="CC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aper background">
            <a:extLst>
              <a:ext uri="{FF2B5EF4-FFF2-40B4-BE49-F238E27FC236}">
                <a16:creationId xmlns:a16="http://schemas.microsoft.com/office/drawing/2014/main" id="{9D9F8468-6679-4AFE-B19C-9D57C527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672" y="58846"/>
            <a:ext cx="1161267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3300"/>
                </a:solidFill>
              </a:rPr>
              <a:t>It was the stone rejected by the builders that became the cornerstone.</a:t>
            </a:r>
          </a:p>
          <a:p>
            <a:r>
              <a:rPr lang="en-US" sz="3600" dirty="0"/>
              <a:t>This was the Lord’s doing and it is wonderful to see.</a:t>
            </a:r>
          </a:p>
          <a:p>
            <a:r>
              <a:rPr lang="en-US" sz="3600" dirty="0"/>
              <a:t>The kingdom of God will be given to a people who will produce its fruit.’</a:t>
            </a:r>
            <a:endParaRPr lang="en-US" sz="3600" b="1" i="1" dirty="0"/>
          </a:p>
          <a:p>
            <a:pPr algn="r"/>
            <a:r>
              <a:rPr lang="en-US" sz="3600" b="1" i="1" dirty="0"/>
              <a:t>Matthew 21:33-43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164A0546-E497-FAD8-6B0F-04C892599703}"/>
              </a:ext>
            </a:extLst>
          </p:cNvPr>
          <p:cNvSpPr/>
          <p:nvPr/>
        </p:nvSpPr>
        <p:spPr>
          <a:xfrm rot="16200000" flipH="1">
            <a:off x="11160959" y="3156133"/>
            <a:ext cx="7317258" cy="54573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Jesus Christ the Cornerstone | Truth Or Tradition?">
            <a:extLst>
              <a:ext uri="{FF2B5EF4-FFF2-40B4-BE49-F238E27FC236}">
                <a16:creationId xmlns:a16="http://schemas.microsoft.com/office/drawing/2014/main" id="{730D5F0B-70C6-4815-3A39-5DD1B2E9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3534012"/>
            <a:ext cx="12209708" cy="46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1562D6FD-9818-4A7C-B565-0E5CDA3B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" y="0"/>
            <a:ext cx="121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0DF4F-67AB-4AF0-B19C-4EF89B61F285}"/>
              </a:ext>
            </a:extLst>
          </p:cNvPr>
          <p:cNvSpPr txBox="1"/>
          <p:nvPr/>
        </p:nvSpPr>
        <p:spPr>
          <a:xfrm>
            <a:off x="190500" y="505579"/>
            <a:ext cx="11811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Berlin Sans FB"/>
              </a:rPr>
              <a:t>The Gospel of the Lord</a:t>
            </a:r>
          </a:p>
          <a:p>
            <a:r>
              <a:rPr lang="en-GB" sz="6000" dirty="0">
                <a:solidFill>
                  <a:srgbClr val="FF0000"/>
                </a:solidFill>
                <a:latin typeface="Berlin Sans FB"/>
              </a:rPr>
              <a:t>ALL: 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44848-8FF9-4552-B048-298D5321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0" b="10989"/>
          <a:stretch/>
        </p:blipFill>
        <p:spPr>
          <a:xfrm>
            <a:off x="-1" y="3149599"/>
            <a:ext cx="12451407" cy="39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 Christ the Cornerstone | Truth Or Tradition?">
            <a:extLst>
              <a:ext uri="{FF2B5EF4-FFF2-40B4-BE49-F238E27FC236}">
                <a16:creationId xmlns:a16="http://schemas.microsoft.com/office/drawing/2014/main" id="{07747D8C-7E39-A875-1C27-E68587B60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r="14643"/>
          <a:stretch/>
        </p:blipFill>
        <p:spPr bwMode="auto">
          <a:xfrm>
            <a:off x="8585018" y="897027"/>
            <a:ext cx="3635348" cy="5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aper background">
            <a:extLst>
              <a:ext uri="{FF2B5EF4-FFF2-40B4-BE49-F238E27FC236}">
                <a16:creationId xmlns:a16="http://schemas.microsoft.com/office/drawing/2014/main" id="{D6ADB6E0-863E-4EB1-8688-3087A3ED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9" y="-45969"/>
            <a:ext cx="8653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B1D33294-2057-4784-BDEE-02E49BD23483}"/>
              </a:ext>
            </a:extLst>
          </p:cNvPr>
          <p:cNvSpPr/>
          <p:nvPr/>
        </p:nvSpPr>
        <p:spPr>
          <a:xfrm rot="10800000" flipH="1">
            <a:off x="-37538" y="2489730"/>
            <a:ext cx="8662046" cy="1077265"/>
          </a:xfrm>
          <a:prstGeom prst="flowChartDocumen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-39869" y="1104010"/>
            <a:ext cx="862488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latin typeface="Trebuchet MS"/>
              </a:rPr>
              <a:t>‘Cornerstone’</a:t>
            </a:r>
          </a:p>
          <a:p>
            <a:pPr algn="r"/>
            <a:r>
              <a:rPr lang="en-US" sz="4400" b="1" i="1" dirty="0"/>
              <a:t>Matthew 21:33-43</a:t>
            </a:r>
          </a:p>
          <a:p>
            <a:pPr algn="r"/>
            <a:endParaRPr lang="en-US" sz="4400" b="1" i="1" dirty="0">
              <a:solidFill>
                <a:srgbClr val="292929"/>
              </a:solidFill>
              <a:latin typeface="Trebuchet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7178" y="3352800"/>
            <a:ext cx="8653824" cy="350151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ocument 5"/>
          <p:cNvSpPr/>
          <p:nvPr/>
        </p:nvSpPr>
        <p:spPr>
          <a:xfrm>
            <a:off x="-17179" y="1"/>
            <a:ext cx="12217185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394" y="85306"/>
            <a:ext cx="1220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Scripture           Sound Bite</a:t>
            </a:r>
            <a:endParaRPr lang="en-GB" sz="4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Graphic 4" descr="Voice with solid fill">
            <a:extLst>
              <a:ext uri="{FF2B5EF4-FFF2-40B4-BE49-F238E27FC236}">
                <a16:creationId xmlns:a16="http://schemas.microsoft.com/office/drawing/2014/main" id="{D6430F63-1762-4B47-B167-DF6C6ED9B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5475" y="-110537"/>
            <a:ext cx="1275108" cy="127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32516-2C69-4925-97BD-E1F9DC4F9358}"/>
              </a:ext>
            </a:extLst>
          </p:cNvPr>
          <p:cNvSpPr txBox="1"/>
          <p:nvPr/>
        </p:nvSpPr>
        <p:spPr>
          <a:xfrm>
            <a:off x="152303" y="2634371"/>
            <a:ext cx="850703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often uses the careers of every day people to help explain his teachings.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Builders know that you need to choose the strongest, straightest stone to put in a corner to build the strongest walls possible.  Why would they choose an imperfect stone for this vital job?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Despite our imperfections, we too have the potential to support the lives of others.</a:t>
            </a:r>
          </a:p>
        </p:txBody>
      </p:sp>
    </p:spTree>
    <p:extLst>
      <p:ext uri="{BB962C8B-B14F-4D97-AF65-F5344CB8AC3E}">
        <p14:creationId xmlns:p14="http://schemas.microsoft.com/office/powerpoint/2010/main" val="969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5C0E6-074B-1D30-B528-8B42F90E22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C0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World Mental Health Day | Apreva Hospice">
            <a:extLst>
              <a:ext uri="{FF2B5EF4-FFF2-40B4-BE49-F238E27FC236}">
                <a16:creationId xmlns:a16="http://schemas.microsoft.com/office/drawing/2014/main" id="{0B3B624C-2EEA-9320-E06D-40149E33C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r="20310"/>
          <a:stretch/>
        </p:blipFill>
        <p:spPr bwMode="auto">
          <a:xfrm rot="20875552">
            <a:off x="8012009" y="-801659"/>
            <a:ext cx="3624602" cy="82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ld Mental Health Day 2023 | Mental Health Foundation">
            <a:extLst>
              <a:ext uri="{FF2B5EF4-FFF2-40B4-BE49-F238E27FC236}">
                <a16:creationId xmlns:a16="http://schemas.microsoft.com/office/drawing/2014/main" id="{3E4213B7-B6BF-1133-5924-92E3C1A17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7" b="92982" l="10000" r="90000">
                        <a14:foregroundMark x1="49167" y1="4147" x2="42333" y2="15630"/>
                        <a14:foregroundMark x1="38583" y1="42584" x2="38583" y2="42584"/>
                        <a14:foregroundMark x1="42333" y1="89793" x2="42333" y2="89793"/>
                        <a14:foregroundMark x1="48500" y1="92982" x2="48500" y2="92982"/>
                        <a14:foregroundMark x1="61917" y1="53589" x2="61917" y2="53589"/>
                        <a14:foregroundMark x1="61833" y1="53270" x2="61833" y2="53270"/>
                        <a14:foregroundMark x1="63000" y1="59490" x2="63000" y2="59490"/>
                        <a14:foregroundMark x1="64417" y1="60287" x2="64417" y2="60287"/>
                        <a14:foregroundMark x1="35250" y1="49282" x2="35250" y2="49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8" r="23940"/>
          <a:stretch/>
        </p:blipFill>
        <p:spPr bwMode="auto">
          <a:xfrm>
            <a:off x="0" y="193553"/>
            <a:ext cx="5636412" cy="62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2B624-1D6F-75C4-D831-022E5FCA973A}"/>
              </a:ext>
            </a:extLst>
          </p:cNvPr>
          <p:cNvSpPr txBox="1"/>
          <p:nvPr/>
        </p:nvSpPr>
        <p:spPr>
          <a:xfrm>
            <a:off x="4871933" y="335845"/>
            <a:ext cx="33673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0" dirty="0">
                <a:solidFill>
                  <a:srgbClr val="373737"/>
                </a:solidFill>
                <a:effectLst/>
                <a:latin typeface="OpenSans"/>
              </a:rPr>
              <a:t>Mental health </a:t>
            </a:r>
            <a:br>
              <a:rPr lang="en-US" sz="6600" b="1" i="0" dirty="0">
                <a:solidFill>
                  <a:srgbClr val="373737"/>
                </a:solidFill>
                <a:effectLst/>
                <a:latin typeface="OpenSans"/>
              </a:rPr>
            </a:br>
            <a:r>
              <a:rPr lang="en-US" sz="6600" b="1" i="0" dirty="0">
                <a:solidFill>
                  <a:srgbClr val="373737"/>
                </a:solidFill>
                <a:effectLst/>
                <a:latin typeface="OpenSans"/>
              </a:rPr>
              <a:t>is a universal human right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86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52A34D4-C2AB-0E42-6A2C-E443C79E53B7}"/>
              </a:ext>
            </a:extLst>
          </p:cNvPr>
          <p:cNvSpPr/>
          <p:nvPr/>
        </p:nvSpPr>
        <p:spPr>
          <a:xfrm>
            <a:off x="0" y="998295"/>
            <a:ext cx="7022380" cy="3630203"/>
          </a:xfrm>
          <a:prstGeom prst="rect">
            <a:avLst/>
          </a:prstGeom>
          <a:solidFill>
            <a:srgbClr val="DA23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Helping one person might not change the whole world, - iFunny">
            <a:extLst>
              <a:ext uri="{FF2B5EF4-FFF2-40B4-BE49-F238E27FC236}">
                <a16:creationId xmlns:a16="http://schemas.microsoft.com/office/drawing/2014/main" id="{14DB1CE7-6C3B-412D-8DAC-841F7A066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 r="69092" b="28138"/>
          <a:stretch/>
        </p:blipFill>
        <p:spPr bwMode="auto">
          <a:xfrm>
            <a:off x="7000532" y="835538"/>
            <a:ext cx="5183245" cy="73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52594EA-65D4-47F3-A735-96058194B6AD}"/>
              </a:ext>
            </a:extLst>
          </p:cNvPr>
          <p:cNvSpPr/>
          <p:nvPr/>
        </p:nvSpPr>
        <p:spPr>
          <a:xfrm>
            <a:off x="8221" y="1"/>
            <a:ext cx="12183779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-8221" y="33049"/>
            <a:ext cx="1218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Actions for Happiness: GIVING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8A798C3C-91A2-5102-FC53-C3B7B988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6"/>
          <a:stretch/>
        </p:blipFill>
        <p:spPr bwMode="auto">
          <a:xfrm>
            <a:off x="8222" y="5180674"/>
            <a:ext cx="7022382" cy="16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0F6BB8-BA6B-B416-5353-CD2E97CF04DD}"/>
              </a:ext>
            </a:extLst>
          </p:cNvPr>
          <p:cNvSpPr/>
          <p:nvPr/>
        </p:nvSpPr>
        <p:spPr>
          <a:xfrm>
            <a:off x="-8221" y="4628498"/>
            <a:ext cx="7038823" cy="2254511"/>
          </a:xfrm>
          <a:prstGeom prst="rect">
            <a:avLst/>
          </a:prstGeom>
          <a:solidFill>
            <a:srgbClr val="CBD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1B2C0-903A-3200-BB6F-421775FDC49D}"/>
              </a:ext>
            </a:extLst>
          </p:cNvPr>
          <p:cNvSpPr txBox="1"/>
          <p:nvPr/>
        </p:nvSpPr>
        <p:spPr>
          <a:xfrm>
            <a:off x="8221" y="4582905"/>
            <a:ext cx="6701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  <a:t>Support a charity, cause or campaign </a:t>
            </a:r>
            <a:b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</a:br>
            <a:r>
              <a:rPr lang="en-US" sz="4800" dirty="0">
                <a:solidFill>
                  <a:srgbClr val="CB2B72"/>
                </a:solidFill>
                <a:latin typeface="Bahnschrift" panose="020B0502040204020203" pitchFamily="34" charset="0"/>
              </a:rPr>
              <a:t>you really care about.</a:t>
            </a:r>
            <a:endParaRPr lang="en-GB" sz="4800" dirty="0">
              <a:solidFill>
                <a:srgbClr val="CB2B72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Giving icon, bird feeding from a hand">
            <a:extLst>
              <a:ext uri="{FF2B5EF4-FFF2-40B4-BE49-F238E27FC236}">
                <a16:creationId xmlns:a16="http://schemas.microsoft.com/office/drawing/2014/main" id="{78A53134-5EB4-4DD2-B641-F4A63607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41" y="98780"/>
            <a:ext cx="1799031" cy="1799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lping one person might not change the whole world, - iFunny">
            <a:extLst>
              <a:ext uri="{FF2B5EF4-FFF2-40B4-BE49-F238E27FC236}">
                <a16:creationId xmlns:a16="http://schemas.microsoft.com/office/drawing/2014/main" id="{10642630-2494-01EB-4511-8EEA8395D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34945" r="27942" b="34213"/>
          <a:stretch/>
        </p:blipFill>
        <p:spPr bwMode="auto">
          <a:xfrm>
            <a:off x="7194529" y="4012675"/>
            <a:ext cx="5161398" cy="29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D49FCA-58C6-5BAE-3F92-616330E6CB2E}"/>
              </a:ext>
            </a:extLst>
          </p:cNvPr>
          <p:cNvSpPr txBox="1"/>
          <p:nvPr/>
        </p:nvSpPr>
        <p:spPr>
          <a:xfrm>
            <a:off x="7091025" y="1297696"/>
            <a:ext cx="4861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4400" b="1" dirty="0">
                <a:solidFill>
                  <a:srgbClr val="392E44"/>
                </a:solidFill>
                <a:latin typeface="Campton"/>
              </a:rPr>
              <a:t>HELPING</a:t>
            </a:r>
            <a:r>
              <a:rPr lang="en-US" sz="3600" dirty="0">
                <a:solidFill>
                  <a:srgbClr val="392E44"/>
                </a:solidFill>
                <a:latin typeface="Campton"/>
              </a:rPr>
              <a:t> </a:t>
            </a:r>
            <a:br>
              <a:rPr lang="en-US" sz="3600" dirty="0">
                <a:solidFill>
                  <a:srgbClr val="392E44"/>
                </a:solidFill>
                <a:latin typeface="Campton"/>
              </a:rPr>
            </a:br>
            <a:r>
              <a:rPr lang="en-US" sz="3600" dirty="0">
                <a:solidFill>
                  <a:srgbClr val="392E44"/>
                </a:solidFill>
                <a:latin typeface="Campton"/>
              </a:rPr>
              <a:t>one person might not change the whole world, </a:t>
            </a:r>
          </a:p>
          <a:p>
            <a:pPr algn="l" rtl="0" fontAlgn="base"/>
            <a:r>
              <a:rPr lang="en-US" sz="3600" dirty="0">
                <a:solidFill>
                  <a:srgbClr val="392E44"/>
                </a:solidFill>
                <a:latin typeface="Campton"/>
              </a:rPr>
              <a:t>but it could change </a:t>
            </a:r>
            <a:br>
              <a:rPr lang="en-US" sz="3600" dirty="0">
                <a:solidFill>
                  <a:srgbClr val="392E44"/>
                </a:solidFill>
                <a:latin typeface="Campton"/>
              </a:rPr>
            </a:br>
            <a:r>
              <a:rPr lang="en-US" sz="3600" dirty="0">
                <a:solidFill>
                  <a:srgbClr val="392E44"/>
                </a:solidFill>
                <a:latin typeface="Campton"/>
              </a:rPr>
              <a:t>the world for </a:t>
            </a:r>
            <a:br>
              <a:rPr lang="en-US" sz="3600" dirty="0">
                <a:solidFill>
                  <a:srgbClr val="392E44"/>
                </a:solidFill>
                <a:latin typeface="Campton"/>
              </a:rPr>
            </a:br>
            <a:r>
              <a:rPr lang="en-US" sz="4400" b="1" dirty="0">
                <a:solidFill>
                  <a:srgbClr val="392E44"/>
                </a:solidFill>
                <a:latin typeface="Campton"/>
              </a:rPr>
              <a:t>ONE PERSON</a:t>
            </a:r>
            <a:endParaRPr lang="en-US" sz="3600" dirty="0">
              <a:solidFill>
                <a:srgbClr val="392E44"/>
              </a:solidFill>
              <a:latin typeface="Campto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0F0B7D-08C1-91D9-0007-9C4A35BA1B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CBD443"/>
              </a:clrFrom>
              <a:clrTo>
                <a:srgbClr val="CBD443">
                  <a:alpha val="0"/>
                </a:srgbClr>
              </a:clrTo>
            </a:clrChange>
          </a:blip>
          <a:srcRect l="33394" t="34568" r="20626" b="12738"/>
          <a:stretch/>
        </p:blipFill>
        <p:spPr>
          <a:xfrm>
            <a:off x="5188440" y="4824304"/>
            <a:ext cx="1637188" cy="1876276"/>
          </a:xfrm>
          <a:prstGeom prst="rect">
            <a:avLst/>
          </a:prstGeom>
        </p:spPr>
      </p:pic>
      <p:pic>
        <p:nvPicPr>
          <p:cNvPr id="26" name="Picture 25" descr="A person carrying a suitcase&#10;&#10;Description automatically generated">
            <a:extLst>
              <a:ext uri="{FF2B5EF4-FFF2-40B4-BE49-F238E27FC236}">
                <a16:creationId xmlns:a16="http://schemas.microsoft.com/office/drawing/2014/main" id="{9C40D498-99A4-768D-9441-23D2517568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DA234F"/>
              </a:clrFrom>
              <a:clrTo>
                <a:srgbClr val="DA23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7"/>
          <a:stretch/>
        </p:blipFill>
        <p:spPr>
          <a:xfrm>
            <a:off x="4771698" y="2708906"/>
            <a:ext cx="2680397" cy="1857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17" y="1122860"/>
            <a:ext cx="69150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5400" b="1" i="0" dirty="0">
                <a:solidFill>
                  <a:schemeClr val="bg1"/>
                </a:solidFill>
                <a:effectLst/>
                <a:latin typeface="Campton"/>
              </a:rPr>
              <a:t>The smallest act of kindness </a:t>
            </a:r>
            <a:r>
              <a:rPr lang="en-US" sz="5400" b="1" dirty="0">
                <a:solidFill>
                  <a:schemeClr val="bg1"/>
                </a:solidFill>
                <a:latin typeface="Campton"/>
              </a:rPr>
              <a:t>i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Campton"/>
              </a:rPr>
              <a:t>s worth more than the greatest intention.</a:t>
            </a:r>
          </a:p>
          <a:p>
            <a:pPr fontAlgn="base"/>
            <a:endParaRPr lang="en-GB" sz="5400" b="1" i="0" dirty="0">
              <a:solidFill>
                <a:srgbClr val="392E44"/>
              </a:solidFill>
              <a:effectLst/>
              <a:latin typeface="Campton"/>
            </a:endParaRPr>
          </a:p>
        </p:txBody>
      </p:sp>
    </p:spTree>
    <p:extLst>
      <p:ext uri="{BB962C8B-B14F-4D97-AF65-F5344CB8AC3E}">
        <p14:creationId xmlns:p14="http://schemas.microsoft.com/office/powerpoint/2010/main" val="4598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mm galvanised steel short link chain DIN 766 | Anchor Chain">
            <a:extLst>
              <a:ext uri="{FF2B5EF4-FFF2-40B4-BE49-F238E27FC236}">
                <a16:creationId xmlns:a16="http://schemas.microsoft.com/office/drawing/2014/main" id="{90A2B2B5-4479-DC6C-6E73-6BECDB8C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66" y="912767"/>
            <a:ext cx="5931234" cy="59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aper background">
            <a:extLst>
              <a:ext uri="{FF2B5EF4-FFF2-40B4-BE49-F238E27FC236}">
                <a16:creationId xmlns:a16="http://schemas.microsoft.com/office/drawing/2014/main" id="{F8CF7FED-EBC7-428C-99A5-4D430B73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12768"/>
            <a:ext cx="6611007" cy="59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669" y="1394551"/>
            <a:ext cx="661956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God has created me to </a:t>
            </a:r>
            <a:br>
              <a:rPr lang="en-US" sz="4000" dirty="0">
                <a:solidFill>
                  <a:srgbClr val="292929"/>
                </a:solidFill>
                <a:latin typeface="Trebuchet MS"/>
              </a:rPr>
            </a:br>
            <a:r>
              <a:rPr lang="en-US" sz="4000" dirty="0">
                <a:solidFill>
                  <a:srgbClr val="292929"/>
                </a:solidFill>
                <a:latin typeface="Trebuchet MS"/>
              </a:rPr>
              <a:t>do him some definite service.</a:t>
            </a:r>
          </a:p>
          <a:p>
            <a:endParaRPr lang="en-US" sz="4000" dirty="0">
              <a:solidFill>
                <a:srgbClr val="292929"/>
              </a:solidFill>
              <a:latin typeface="Trebuchet MS"/>
            </a:endParaRPr>
          </a:p>
          <a:p>
            <a:r>
              <a:rPr lang="en-US" sz="4000" dirty="0">
                <a:solidFill>
                  <a:srgbClr val="292929"/>
                </a:solidFill>
                <a:latin typeface="Trebuchet MS"/>
              </a:rPr>
              <a:t>I am a link in a chain, </a:t>
            </a:r>
            <a:br>
              <a:rPr lang="en-US" sz="4000" dirty="0">
                <a:solidFill>
                  <a:srgbClr val="292929"/>
                </a:solidFill>
                <a:latin typeface="Trebuchet MS"/>
              </a:rPr>
            </a:br>
            <a:r>
              <a:rPr lang="en-US" sz="4000" dirty="0">
                <a:solidFill>
                  <a:srgbClr val="292929"/>
                </a:solidFill>
                <a:latin typeface="Trebuchet MS"/>
              </a:rPr>
              <a:t>a bond of connection between persons. </a:t>
            </a:r>
          </a:p>
          <a:p>
            <a:r>
              <a:rPr lang="en-US" sz="4000" b="1" dirty="0">
                <a:solidFill>
                  <a:srgbClr val="FF3300"/>
                </a:solidFill>
                <a:latin typeface="Trebuchet MS"/>
              </a:rPr>
              <a:t>AMEN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49AED9E-6E35-465B-9BB7-FF4DACB634BB}"/>
              </a:ext>
            </a:extLst>
          </p:cNvPr>
          <p:cNvSpPr/>
          <p:nvPr/>
        </p:nvSpPr>
        <p:spPr>
          <a:xfrm rot="16200000" flipH="1" flipV="1">
            <a:off x="2772284" y="3317082"/>
            <a:ext cx="7317258" cy="683095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52594EA-65D4-47F3-A735-96058194B6AD}"/>
              </a:ext>
            </a:extLst>
          </p:cNvPr>
          <p:cNvSpPr/>
          <p:nvPr/>
        </p:nvSpPr>
        <p:spPr>
          <a:xfrm>
            <a:off x="8221" y="1"/>
            <a:ext cx="12183779" cy="1077266"/>
          </a:xfrm>
          <a:prstGeom prst="flowChartDocument">
            <a:avLst/>
          </a:prstGeom>
          <a:solidFill>
            <a:srgbClr val="20AF7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528" y="33049"/>
            <a:ext cx="1218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Prayer</a:t>
            </a:r>
            <a:endParaRPr lang="en-GB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cc0a7e-c361-4faf-a791-3d02fbe5e15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C96B9C90B5643B91027105BE5E891" ma:contentTypeVersion="11" ma:contentTypeDescription="Create a new document." ma:contentTypeScope="" ma:versionID="626d9379168e434446ffd7877774389e">
  <xsd:schema xmlns:xsd="http://www.w3.org/2001/XMLSchema" xmlns:xs="http://www.w3.org/2001/XMLSchema" xmlns:p="http://schemas.microsoft.com/office/2006/metadata/properties" xmlns:ns2="474e2d01-6a46-49b6-954e-360fe2fb02ec" xmlns:ns3="76cc0a7e-c361-4faf-a791-3d02fbe5e159" targetNamespace="http://schemas.microsoft.com/office/2006/metadata/properties" ma:root="true" ma:fieldsID="6f7c4036d2747e858ffc30c89933ff3b" ns2:_="" ns3:_="">
    <xsd:import namespace="474e2d01-6a46-49b6-954e-360fe2fb02ec"/>
    <xsd:import namespace="76cc0a7e-c361-4faf-a791-3d02fbe5e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e2d01-6a46-49b6-954e-360fe2fb0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0a7e-c361-4faf-a791-3d02fbe5e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36D58-F37B-4FA2-8575-D0F64E315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E6527-C59E-41D8-B6CE-CADE51A080A9}">
  <ds:schemaRefs>
    <ds:schemaRef ds:uri="http://schemas.microsoft.com/office/2006/metadata/properties"/>
    <ds:schemaRef ds:uri="474e2d01-6a46-49b6-954e-360fe2fb02e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6cc0a7e-c361-4faf-a791-3d02fbe5e1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9CB481-D8DC-4361-8E18-947D63B5B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e2d01-6a46-49b6-954e-360fe2fb02ec"/>
    <ds:schemaRef ds:uri="76cc0a7e-c361-4faf-a791-3d02fbe5e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17513</TotalTime>
  <Words>495</Words>
  <Application>Microsoft Office PowerPoint</Application>
  <PresentationFormat>Widescreen</PresentationFormat>
  <Paragraphs>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Bahnschrift</vt:lpstr>
      <vt:lpstr>Berlin Sans FB</vt:lpstr>
      <vt:lpstr>Berlin Sans FB Demi</vt:lpstr>
      <vt:lpstr>Calibri</vt:lpstr>
      <vt:lpstr>Calibri Light</vt:lpstr>
      <vt:lpstr>Campton</vt:lpstr>
      <vt:lpstr>Candara</vt:lpstr>
      <vt:lpstr>MV Boli</vt:lpstr>
      <vt:lpstr>OpenSans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Savage</dc:creator>
  <cp:lastModifiedBy>Alex Savage</cp:lastModifiedBy>
  <cp:revision>63</cp:revision>
  <dcterms:created xsi:type="dcterms:W3CDTF">2021-03-18T20:57:39Z</dcterms:created>
  <dcterms:modified xsi:type="dcterms:W3CDTF">2023-07-24T16:10:15Z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0x010100365C96B9C90B5643B91027105BE5E891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