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26"/>
  </p:notesMasterIdLst>
  <p:sldIdLst>
    <p:sldId id="293" r:id="rId5"/>
    <p:sldId id="380" r:id="rId6"/>
    <p:sldId id="693" r:id="rId7"/>
    <p:sldId id="282" r:id="rId8"/>
    <p:sldId id="272" r:id="rId9"/>
    <p:sldId id="697" r:id="rId10"/>
    <p:sldId id="259" r:id="rId11"/>
    <p:sldId id="728" r:id="rId12"/>
    <p:sldId id="258" r:id="rId13"/>
    <p:sldId id="729" r:id="rId14"/>
    <p:sldId id="390" r:id="rId15"/>
    <p:sldId id="303" r:id="rId16"/>
    <p:sldId id="304" r:id="rId17"/>
    <p:sldId id="731" r:id="rId18"/>
    <p:sldId id="393" r:id="rId19"/>
    <p:sldId id="730" r:id="rId20"/>
    <p:sldId id="490" r:id="rId21"/>
    <p:sldId id="287" r:id="rId22"/>
    <p:sldId id="480" r:id="rId23"/>
    <p:sldId id="326" r:id="rId24"/>
    <p:sldId id="704" r:id="rId2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180C5"/>
    <a:srgbClr val="FF3300"/>
    <a:srgbClr val="EDEDED"/>
    <a:srgbClr val="20AF7F"/>
    <a:srgbClr val="FFC65F"/>
    <a:srgbClr val="EBDCE5"/>
    <a:srgbClr val="4472C4"/>
    <a:srgbClr val="E69601"/>
    <a:srgbClr val="23AEE5"/>
    <a:srgbClr val="6DA741"/>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4F560809-6B4E-4A81-B90C-92DDDE9FEE00}" v="33" dt="2023-07-23T17:24:14.081"/>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301" autoAdjust="0"/>
    <p:restoredTop sz="81623" autoAdjust="0"/>
  </p:normalViewPr>
  <p:slideViewPr>
    <p:cSldViewPr snapToGrid="0">
      <p:cViewPr varScale="1">
        <p:scale>
          <a:sx n="91" d="100"/>
          <a:sy n="91" d="100"/>
        </p:scale>
        <p:origin x="1590" y="66"/>
      </p:cViewPr>
      <p:guideLst/>
    </p:cSldViewPr>
  </p:slideViewPr>
  <p:notesTextViewPr>
    <p:cViewPr>
      <p:scale>
        <a:sx n="1" d="1"/>
        <a:sy n="1" d="1"/>
      </p:scale>
      <p:origin x="0" y="0"/>
    </p:cViewPr>
  </p:notesTextViewPr>
  <p:sorterViewPr>
    <p:cViewPr varScale="1">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notesMaster" Target="notesMasters/notesMaster1.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slide" Target="slides/slide15.xml"/><Relationship Id="rId31" Type="http://schemas.microsoft.com/office/2015/10/relationships/revisionInfo" Target="revisionInfo.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presProps" Target="presProps.xml"/><Relationship Id="rId30"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085264B-5653-4426-930E-A0EF1E29AD45}" type="datetimeFigureOut">
              <a:rPr lang="en-GB" smtClean="0"/>
              <a:t>24/07/2023</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0F5FC32-7C77-4992-B485-2B1352ABF7D8}" type="slidenum">
              <a:rPr lang="en-GB" smtClean="0"/>
              <a:t>‹#›</a:t>
            </a:fld>
            <a:endParaRPr lang="en-GB"/>
          </a:p>
        </p:txBody>
      </p:sp>
    </p:spTree>
    <p:extLst>
      <p:ext uri="{BB962C8B-B14F-4D97-AF65-F5344CB8AC3E}">
        <p14:creationId xmlns:p14="http://schemas.microsoft.com/office/powerpoint/2010/main" val="177616049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10F5FC32-7C77-4992-B485-2B1352ABF7D8}" type="slidenum">
              <a:rPr lang="en-GB" smtClean="0"/>
              <a:t>1</a:t>
            </a:fld>
            <a:endParaRPr lang="en-GB"/>
          </a:p>
        </p:txBody>
      </p:sp>
    </p:spTree>
    <p:extLst>
      <p:ext uri="{BB962C8B-B14F-4D97-AF65-F5344CB8AC3E}">
        <p14:creationId xmlns:p14="http://schemas.microsoft.com/office/powerpoint/2010/main" val="367203424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b="0" dirty="0"/>
          </a:p>
        </p:txBody>
      </p:sp>
      <p:sp>
        <p:nvSpPr>
          <p:cNvPr id="4" name="Slide Number Placeholder 3"/>
          <p:cNvSpPr>
            <a:spLocks noGrp="1"/>
          </p:cNvSpPr>
          <p:nvPr>
            <p:ph type="sldNum" sz="quarter" idx="10"/>
          </p:nvPr>
        </p:nvSpPr>
        <p:spPr/>
        <p:txBody>
          <a:bodyPr/>
          <a:lstStyle/>
          <a:p>
            <a:fld id="{DDB163D9-A449-4C1B-81F5-0915FFCA137E}" type="slidenum">
              <a:rPr lang="en-GB" smtClean="0"/>
              <a:t>18</a:t>
            </a:fld>
            <a:endParaRPr lang="en-GB"/>
          </a:p>
        </p:txBody>
      </p:sp>
    </p:spTree>
    <p:extLst>
      <p:ext uri="{BB962C8B-B14F-4D97-AF65-F5344CB8AC3E}">
        <p14:creationId xmlns:p14="http://schemas.microsoft.com/office/powerpoint/2010/main" val="296127159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03DEA85C-B738-4C91-A0B6-A76061CB5795}" type="slidenum">
              <a:rPr lang="en-GB" smtClean="0"/>
              <a:t>19</a:t>
            </a:fld>
            <a:endParaRPr lang="en-GB"/>
          </a:p>
        </p:txBody>
      </p:sp>
    </p:spTree>
    <p:extLst>
      <p:ext uri="{BB962C8B-B14F-4D97-AF65-F5344CB8AC3E}">
        <p14:creationId xmlns:p14="http://schemas.microsoft.com/office/powerpoint/2010/main" val="390345189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03DEA85C-B738-4C91-A0B6-A76061CB5795}" type="slidenum">
              <a:rPr lang="en-GB" smtClean="0"/>
              <a:t>2</a:t>
            </a:fld>
            <a:endParaRPr lang="en-GB"/>
          </a:p>
        </p:txBody>
      </p:sp>
    </p:spTree>
    <p:extLst>
      <p:ext uri="{BB962C8B-B14F-4D97-AF65-F5344CB8AC3E}">
        <p14:creationId xmlns:p14="http://schemas.microsoft.com/office/powerpoint/2010/main" val="390345189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b="0" dirty="0"/>
          </a:p>
        </p:txBody>
      </p:sp>
      <p:sp>
        <p:nvSpPr>
          <p:cNvPr id="4" name="Slide Number Placeholder 3"/>
          <p:cNvSpPr>
            <a:spLocks noGrp="1"/>
          </p:cNvSpPr>
          <p:nvPr>
            <p:ph type="sldNum" sz="quarter" idx="10"/>
          </p:nvPr>
        </p:nvSpPr>
        <p:spPr/>
        <p:txBody>
          <a:bodyPr/>
          <a:lstStyle/>
          <a:p>
            <a:fld id="{DDB163D9-A449-4C1B-81F5-0915FFCA137E}" type="slidenum">
              <a:rPr lang="en-GB" smtClean="0"/>
              <a:t>4</a:t>
            </a:fld>
            <a:endParaRPr lang="en-GB"/>
          </a:p>
        </p:txBody>
      </p:sp>
    </p:spTree>
    <p:extLst>
      <p:ext uri="{BB962C8B-B14F-4D97-AF65-F5344CB8AC3E}">
        <p14:creationId xmlns:p14="http://schemas.microsoft.com/office/powerpoint/2010/main" val="205762403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10F5FC32-7C77-4992-B485-2B1352ABF7D8}" type="slidenum">
              <a:rPr lang="en-GB" smtClean="0"/>
              <a:t>6</a:t>
            </a:fld>
            <a:endParaRPr lang="en-GB"/>
          </a:p>
        </p:txBody>
      </p:sp>
    </p:spTree>
    <p:extLst>
      <p:ext uri="{BB962C8B-B14F-4D97-AF65-F5344CB8AC3E}">
        <p14:creationId xmlns:p14="http://schemas.microsoft.com/office/powerpoint/2010/main" val="116340456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6/9</a:t>
            </a:r>
          </a:p>
          <a:p>
            <a:r>
              <a:rPr lang="en-GB" dirty="0"/>
              <a:t>23</a:t>
            </a:r>
            <a:r>
              <a:rPr lang="en-GB" baseline="30000" dirty="0"/>
              <a:t>rd</a:t>
            </a:r>
            <a:r>
              <a:rPr lang="en-GB" dirty="0"/>
              <a:t> Sunday in Ordinary Time</a:t>
            </a:r>
          </a:p>
          <a:p>
            <a:r>
              <a:rPr lang="en-GB" b="1" dirty="0"/>
              <a:t>Gospel</a:t>
            </a:r>
            <a:endParaRPr lang="en-GB" b="0" dirty="0"/>
          </a:p>
          <a:p>
            <a:r>
              <a:rPr lang="en-GB" b="1" dirty="0"/>
              <a:t>Matthew 18:15-20</a:t>
            </a:r>
            <a:endParaRPr lang="en-GB" b="0" dirty="0"/>
          </a:p>
        </p:txBody>
      </p:sp>
      <p:sp>
        <p:nvSpPr>
          <p:cNvPr id="4" name="Slide Number Placeholder 3"/>
          <p:cNvSpPr>
            <a:spLocks noGrp="1"/>
          </p:cNvSpPr>
          <p:nvPr>
            <p:ph type="sldNum" sz="quarter" idx="10"/>
          </p:nvPr>
        </p:nvSpPr>
        <p:spPr/>
        <p:txBody>
          <a:bodyPr/>
          <a:lstStyle/>
          <a:p>
            <a:fld id="{DDB163D9-A449-4C1B-81F5-0915FFCA137E}" type="slidenum">
              <a:rPr lang="en-GB" smtClean="0"/>
              <a:t>7</a:t>
            </a:fld>
            <a:endParaRPr lang="en-GB"/>
          </a:p>
        </p:txBody>
      </p:sp>
    </p:spTree>
    <p:extLst>
      <p:ext uri="{BB962C8B-B14F-4D97-AF65-F5344CB8AC3E}">
        <p14:creationId xmlns:p14="http://schemas.microsoft.com/office/powerpoint/2010/main" val="3115561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a:p>
            <a:r>
              <a:rPr lang="en-GB" dirty="0"/>
              <a:t> </a:t>
            </a:r>
          </a:p>
          <a:p>
            <a:r>
              <a:rPr lang="en-GB" dirty="0"/>
              <a:t>Gospel</a:t>
            </a:r>
          </a:p>
          <a:p>
            <a:r>
              <a:rPr lang="en-GB" dirty="0"/>
              <a:t>John 10:1-10</a:t>
            </a:r>
          </a:p>
          <a:p>
            <a:r>
              <a:rPr lang="en-GB" dirty="0"/>
              <a:t>I am the gate of the sheepfold</a:t>
            </a:r>
          </a:p>
          <a:p>
            <a:endParaRPr lang="en-GB" dirty="0"/>
          </a:p>
          <a:p>
            <a:r>
              <a:rPr lang="en-GB" dirty="0"/>
              <a:t>Jesus said:</a:t>
            </a:r>
          </a:p>
          <a:p>
            <a:r>
              <a:rPr lang="en-GB" dirty="0"/>
              <a:t>    ‘I tell you most solemnly, anyone who does not enter the sheepfold through the gate, but gets in some other way is a thief and a brigand. The one who enters through the gate is the shepherd of the flock; the gatekeeper lets him in, the sheep hear his voice, one by one he calls his own sheep and leads them out. When he has brought out his flock, he goes ahead of them, and the sheep follow because they know his voice. They never follow a stranger but run away from him: they do not recognise the voice of strangers.’</a:t>
            </a:r>
          </a:p>
          <a:p>
            <a:r>
              <a:rPr lang="en-GB" dirty="0"/>
              <a:t>    Jesus told them this parable but they failed to understand what he meant by telling it to them.</a:t>
            </a:r>
          </a:p>
          <a:p>
            <a:r>
              <a:rPr lang="en-GB" dirty="0"/>
              <a:t>    So Jesus spoke to them again:</a:t>
            </a:r>
          </a:p>
          <a:p>
            <a:endParaRPr lang="en-GB" dirty="0"/>
          </a:p>
          <a:p>
            <a:r>
              <a:rPr lang="en-GB" dirty="0"/>
              <a:t>I am the gate of the sheepfold.</a:t>
            </a:r>
          </a:p>
          <a:p>
            <a:r>
              <a:rPr lang="en-GB" dirty="0"/>
              <a:t>Anyone who enters through me will be safe:</a:t>
            </a:r>
          </a:p>
          <a:p>
            <a:r>
              <a:rPr lang="en-GB" dirty="0"/>
              <a:t>he will go freely in and out</a:t>
            </a:r>
          </a:p>
          <a:p>
            <a:r>
              <a:rPr lang="en-GB" dirty="0"/>
              <a:t>and be sure of finding pasture.</a:t>
            </a:r>
          </a:p>
          <a:p>
            <a:r>
              <a:rPr lang="en-GB" dirty="0"/>
              <a:t>I have come</a:t>
            </a:r>
          </a:p>
          <a:p>
            <a:r>
              <a:rPr lang="en-GB" dirty="0"/>
              <a:t>so that they may have life and have it to the full.’</a:t>
            </a:r>
          </a:p>
          <a:p>
            <a:endParaRPr lang="en-GB" dirty="0"/>
          </a:p>
          <a:p>
            <a:endParaRPr lang="en-GB" dirty="0"/>
          </a:p>
          <a:p>
            <a:endParaRPr lang="en-GB" dirty="0"/>
          </a:p>
          <a:p>
            <a:endParaRPr lang="en-GB" dirty="0"/>
          </a:p>
        </p:txBody>
      </p:sp>
      <p:sp>
        <p:nvSpPr>
          <p:cNvPr id="4" name="Slide Number Placeholder 3"/>
          <p:cNvSpPr>
            <a:spLocks noGrp="1"/>
          </p:cNvSpPr>
          <p:nvPr>
            <p:ph type="sldNum" sz="quarter" idx="10"/>
          </p:nvPr>
        </p:nvSpPr>
        <p:spPr/>
        <p:txBody>
          <a:bodyPr/>
          <a:lstStyle/>
          <a:p>
            <a:fld id="{28137389-81DE-4247-81EF-3A91920CC08D}" type="slidenum">
              <a:rPr lang="en-GB" smtClean="0"/>
              <a:t>9</a:t>
            </a:fld>
            <a:endParaRPr lang="en-GB"/>
          </a:p>
        </p:txBody>
      </p:sp>
    </p:spTree>
    <p:extLst>
      <p:ext uri="{BB962C8B-B14F-4D97-AF65-F5344CB8AC3E}">
        <p14:creationId xmlns:p14="http://schemas.microsoft.com/office/powerpoint/2010/main" val="14115530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b="0"/>
          </a:p>
        </p:txBody>
      </p:sp>
      <p:sp>
        <p:nvSpPr>
          <p:cNvPr id="4" name="Slide Number Placeholder 3"/>
          <p:cNvSpPr>
            <a:spLocks noGrp="1"/>
          </p:cNvSpPr>
          <p:nvPr>
            <p:ph type="sldNum" sz="quarter" idx="10"/>
          </p:nvPr>
        </p:nvSpPr>
        <p:spPr/>
        <p:txBody>
          <a:bodyPr/>
          <a:lstStyle/>
          <a:p>
            <a:fld id="{DDB163D9-A449-4C1B-81F5-0915FFCA137E}" type="slidenum">
              <a:rPr lang="en-GB" smtClean="0"/>
              <a:t>10</a:t>
            </a:fld>
            <a:endParaRPr lang="en-GB"/>
          </a:p>
        </p:txBody>
      </p:sp>
    </p:spTree>
    <p:extLst>
      <p:ext uri="{BB962C8B-B14F-4D97-AF65-F5344CB8AC3E}">
        <p14:creationId xmlns:p14="http://schemas.microsoft.com/office/powerpoint/2010/main" val="199865151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a:p>
            <a:r>
              <a:rPr lang="en-GB" dirty="0"/>
              <a:t> </a:t>
            </a:r>
          </a:p>
          <a:p>
            <a:r>
              <a:rPr lang="en-GB" dirty="0"/>
              <a:t>Gospel</a:t>
            </a:r>
          </a:p>
          <a:p>
            <a:r>
              <a:rPr lang="en-GB" dirty="0"/>
              <a:t>John 10:1-10</a:t>
            </a:r>
          </a:p>
          <a:p>
            <a:r>
              <a:rPr lang="en-GB" dirty="0"/>
              <a:t>I am the gate of the sheepfold</a:t>
            </a:r>
          </a:p>
          <a:p>
            <a:endParaRPr lang="en-GB" dirty="0"/>
          </a:p>
          <a:p>
            <a:r>
              <a:rPr lang="en-GB" dirty="0"/>
              <a:t>Jesus said:</a:t>
            </a:r>
          </a:p>
          <a:p>
            <a:r>
              <a:rPr lang="en-GB" dirty="0"/>
              <a:t>    ‘I tell you most solemnly, anyone who does not enter the sheepfold through the gate, but gets in some other way is a thief and a brigand. The one who enters through the gate is the shepherd of the flock; the gatekeeper lets him in, the sheep hear his voice, one by one he calls his own sheep and leads them out. When he has brought out his flock, he goes ahead of them, and the sheep follow because they know his voice. They never follow a stranger but run away from him: they do not recognise the voice of strangers.’</a:t>
            </a:r>
          </a:p>
          <a:p>
            <a:r>
              <a:rPr lang="en-GB" dirty="0"/>
              <a:t>    Jesus told them this parable but they failed to understand what he meant by telling it to them.</a:t>
            </a:r>
          </a:p>
          <a:p>
            <a:r>
              <a:rPr lang="en-GB" dirty="0"/>
              <a:t>    So Jesus spoke to them again:</a:t>
            </a:r>
          </a:p>
          <a:p>
            <a:endParaRPr lang="en-GB" dirty="0"/>
          </a:p>
          <a:p>
            <a:r>
              <a:rPr lang="en-GB" dirty="0"/>
              <a:t>I am the gate of the sheepfold.</a:t>
            </a:r>
          </a:p>
          <a:p>
            <a:r>
              <a:rPr lang="en-GB" dirty="0"/>
              <a:t>Anyone who enters through me will be safe:</a:t>
            </a:r>
          </a:p>
          <a:p>
            <a:r>
              <a:rPr lang="en-GB" dirty="0"/>
              <a:t>he will go freely in and out</a:t>
            </a:r>
          </a:p>
          <a:p>
            <a:r>
              <a:rPr lang="en-GB" dirty="0"/>
              <a:t>and be sure of finding pasture.</a:t>
            </a:r>
          </a:p>
          <a:p>
            <a:r>
              <a:rPr lang="en-GB" dirty="0"/>
              <a:t>I have come</a:t>
            </a:r>
          </a:p>
          <a:p>
            <a:r>
              <a:rPr lang="en-GB" dirty="0"/>
              <a:t>so that they may have life and have it to the full.’</a:t>
            </a:r>
          </a:p>
          <a:p>
            <a:endParaRPr lang="en-GB" dirty="0"/>
          </a:p>
          <a:p>
            <a:endParaRPr lang="en-GB" dirty="0"/>
          </a:p>
          <a:p>
            <a:endParaRPr lang="en-GB" dirty="0"/>
          </a:p>
          <a:p>
            <a:endParaRPr lang="en-GB" dirty="0"/>
          </a:p>
        </p:txBody>
      </p:sp>
      <p:sp>
        <p:nvSpPr>
          <p:cNvPr id="4" name="Slide Number Placeholder 3"/>
          <p:cNvSpPr>
            <a:spLocks noGrp="1"/>
          </p:cNvSpPr>
          <p:nvPr>
            <p:ph type="sldNum" sz="quarter" idx="10"/>
          </p:nvPr>
        </p:nvSpPr>
        <p:spPr/>
        <p:txBody>
          <a:bodyPr/>
          <a:lstStyle/>
          <a:p>
            <a:fld id="{28137389-81DE-4247-81EF-3A91920CC08D}" type="slidenum">
              <a:rPr lang="en-GB" smtClean="0"/>
              <a:t>14</a:t>
            </a:fld>
            <a:endParaRPr lang="en-GB"/>
          </a:p>
        </p:txBody>
      </p:sp>
    </p:spTree>
    <p:extLst>
      <p:ext uri="{BB962C8B-B14F-4D97-AF65-F5344CB8AC3E}">
        <p14:creationId xmlns:p14="http://schemas.microsoft.com/office/powerpoint/2010/main" val="14115530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b="0"/>
          </a:p>
        </p:txBody>
      </p:sp>
      <p:sp>
        <p:nvSpPr>
          <p:cNvPr id="4" name="Slide Number Placeholder 3"/>
          <p:cNvSpPr>
            <a:spLocks noGrp="1"/>
          </p:cNvSpPr>
          <p:nvPr>
            <p:ph type="sldNum" sz="quarter" idx="10"/>
          </p:nvPr>
        </p:nvSpPr>
        <p:spPr/>
        <p:txBody>
          <a:bodyPr/>
          <a:lstStyle/>
          <a:p>
            <a:fld id="{DDB163D9-A449-4C1B-81F5-0915FFCA137E}" type="slidenum">
              <a:rPr lang="en-GB" smtClean="0"/>
              <a:t>17</a:t>
            </a:fld>
            <a:endParaRPr lang="en-GB"/>
          </a:p>
        </p:txBody>
      </p:sp>
    </p:spTree>
    <p:extLst>
      <p:ext uri="{BB962C8B-B14F-4D97-AF65-F5344CB8AC3E}">
        <p14:creationId xmlns:p14="http://schemas.microsoft.com/office/powerpoint/2010/main" val="2961271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E82381-0FCB-4EDC-B143-ECD987F6FAB1}"/>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DDFD9ADC-AA1D-4674-83DE-FC6409DA6A99}"/>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607399B7-0F96-4E2D-A51A-C192430F89D7}"/>
              </a:ext>
            </a:extLst>
          </p:cNvPr>
          <p:cNvSpPr>
            <a:spLocks noGrp="1"/>
          </p:cNvSpPr>
          <p:nvPr>
            <p:ph type="dt" sz="half" idx="10"/>
          </p:nvPr>
        </p:nvSpPr>
        <p:spPr/>
        <p:txBody>
          <a:bodyPr/>
          <a:lstStyle/>
          <a:p>
            <a:fld id="{02E8C7C8-1BCC-4AA2-BBD2-090033F12F72}" type="datetimeFigureOut">
              <a:rPr lang="en-GB" smtClean="0"/>
              <a:t>24/07/2023</a:t>
            </a:fld>
            <a:endParaRPr lang="en-GB"/>
          </a:p>
        </p:txBody>
      </p:sp>
      <p:sp>
        <p:nvSpPr>
          <p:cNvPr id="5" name="Footer Placeholder 4">
            <a:extLst>
              <a:ext uri="{FF2B5EF4-FFF2-40B4-BE49-F238E27FC236}">
                <a16:creationId xmlns:a16="http://schemas.microsoft.com/office/drawing/2014/main" id="{C68DD3E3-3C59-49B1-BC3E-9978F90B1606}"/>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09E4C3AE-CCF3-4A15-9831-8B0E1A59F4B3}"/>
              </a:ext>
            </a:extLst>
          </p:cNvPr>
          <p:cNvSpPr>
            <a:spLocks noGrp="1"/>
          </p:cNvSpPr>
          <p:nvPr>
            <p:ph type="sldNum" sz="quarter" idx="12"/>
          </p:nvPr>
        </p:nvSpPr>
        <p:spPr/>
        <p:txBody>
          <a:bodyPr/>
          <a:lstStyle/>
          <a:p>
            <a:fld id="{665F28C3-35DE-4DA7-959C-C801F979502C}" type="slidenum">
              <a:rPr lang="en-GB" smtClean="0"/>
              <a:t>‹#›</a:t>
            </a:fld>
            <a:endParaRPr lang="en-GB"/>
          </a:p>
        </p:txBody>
      </p:sp>
    </p:spTree>
    <p:extLst>
      <p:ext uri="{BB962C8B-B14F-4D97-AF65-F5344CB8AC3E}">
        <p14:creationId xmlns:p14="http://schemas.microsoft.com/office/powerpoint/2010/main" val="40505057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8F8817-5459-4EB4-9D44-9E2F2D2BC545}"/>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9896EE36-C848-4302-81DE-0B10848F335F}"/>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C5B3712D-7A37-45C7-9333-42CC95E0A5E8}"/>
              </a:ext>
            </a:extLst>
          </p:cNvPr>
          <p:cNvSpPr>
            <a:spLocks noGrp="1"/>
          </p:cNvSpPr>
          <p:nvPr>
            <p:ph type="dt" sz="half" idx="10"/>
          </p:nvPr>
        </p:nvSpPr>
        <p:spPr/>
        <p:txBody>
          <a:bodyPr/>
          <a:lstStyle/>
          <a:p>
            <a:fld id="{02E8C7C8-1BCC-4AA2-BBD2-090033F12F72}" type="datetimeFigureOut">
              <a:rPr lang="en-GB" smtClean="0"/>
              <a:t>24/07/2023</a:t>
            </a:fld>
            <a:endParaRPr lang="en-GB"/>
          </a:p>
        </p:txBody>
      </p:sp>
      <p:sp>
        <p:nvSpPr>
          <p:cNvPr id="5" name="Footer Placeholder 4">
            <a:extLst>
              <a:ext uri="{FF2B5EF4-FFF2-40B4-BE49-F238E27FC236}">
                <a16:creationId xmlns:a16="http://schemas.microsoft.com/office/drawing/2014/main" id="{598F8832-B4A4-47E8-B138-C9B38DE2B8B7}"/>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1FFFF1B1-628F-4777-ADC5-F2ABF9F0BC5D}"/>
              </a:ext>
            </a:extLst>
          </p:cNvPr>
          <p:cNvSpPr>
            <a:spLocks noGrp="1"/>
          </p:cNvSpPr>
          <p:nvPr>
            <p:ph type="sldNum" sz="quarter" idx="12"/>
          </p:nvPr>
        </p:nvSpPr>
        <p:spPr/>
        <p:txBody>
          <a:bodyPr/>
          <a:lstStyle/>
          <a:p>
            <a:fld id="{665F28C3-35DE-4DA7-959C-C801F979502C}" type="slidenum">
              <a:rPr lang="en-GB" smtClean="0"/>
              <a:t>‹#›</a:t>
            </a:fld>
            <a:endParaRPr lang="en-GB"/>
          </a:p>
        </p:txBody>
      </p:sp>
    </p:spTree>
    <p:extLst>
      <p:ext uri="{BB962C8B-B14F-4D97-AF65-F5344CB8AC3E}">
        <p14:creationId xmlns:p14="http://schemas.microsoft.com/office/powerpoint/2010/main" val="9815493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D4847968-1456-4794-BD80-CC4CA75F3166}"/>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B0DD57E7-E629-4A4E-A106-7E5F9C80D73F}"/>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49D7A0D0-6DA0-4379-AF36-4C90AD3B94FE}"/>
              </a:ext>
            </a:extLst>
          </p:cNvPr>
          <p:cNvSpPr>
            <a:spLocks noGrp="1"/>
          </p:cNvSpPr>
          <p:nvPr>
            <p:ph type="dt" sz="half" idx="10"/>
          </p:nvPr>
        </p:nvSpPr>
        <p:spPr/>
        <p:txBody>
          <a:bodyPr/>
          <a:lstStyle/>
          <a:p>
            <a:fld id="{02E8C7C8-1BCC-4AA2-BBD2-090033F12F72}" type="datetimeFigureOut">
              <a:rPr lang="en-GB" smtClean="0"/>
              <a:t>24/07/2023</a:t>
            </a:fld>
            <a:endParaRPr lang="en-GB"/>
          </a:p>
        </p:txBody>
      </p:sp>
      <p:sp>
        <p:nvSpPr>
          <p:cNvPr id="5" name="Footer Placeholder 4">
            <a:extLst>
              <a:ext uri="{FF2B5EF4-FFF2-40B4-BE49-F238E27FC236}">
                <a16:creationId xmlns:a16="http://schemas.microsoft.com/office/drawing/2014/main" id="{1BA71B76-5B9D-4C89-A01A-2F8B7BA33403}"/>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C64CC2FA-5FF5-402A-A4CF-6E7129853341}"/>
              </a:ext>
            </a:extLst>
          </p:cNvPr>
          <p:cNvSpPr>
            <a:spLocks noGrp="1"/>
          </p:cNvSpPr>
          <p:nvPr>
            <p:ph type="sldNum" sz="quarter" idx="12"/>
          </p:nvPr>
        </p:nvSpPr>
        <p:spPr/>
        <p:txBody>
          <a:bodyPr/>
          <a:lstStyle/>
          <a:p>
            <a:fld id="{665F28C3-35DE-4DA7-959C-C801F979502C}" type="slidenum">
              <a:rPr lang="en-GB" smtClean="0"/>
              <a:t>‹#›</a:t>
            </a:fld>
            <a:endParaRPr lang="en-GB"/>
          </a:p>
        </p:txBody>
      </p:sp>
    </p:spTree>
    <p:extLst>
      <p:ext uri="{BB962C8B-B14F-4D97-AF65-F5344CB8AC3E}">
        <p14:creationId xmlns:p14="http://schemas.microsoft.com/office/powerpoint/2010/main" val="16481766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17C204-C82B-4496-BBC3-A6F982CD4F09}"/>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C41CA35D-F6E5-42C4-9B91-F0A24B7315A9}"/>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D41CE4E4-22BF-4B90-9F2B-06E9D4A2AD22}"/>
              </a:ext>
            </a:extLst>
          </p:cNvPr>
          <p:cNvSpPr>
            <a:spLocks noGrp="1"/>
          </p:cNvSpPr>
          <p:nvPr>
            <p:ph type="dt" sz="half" idx="10"/>
          </p:nvPr>
        </p:nvSpPr>
        <p:spPr/>
        <p:txBody>
          <a:bodyPr/>
          <a:lstStyle/>
          <a:p>
            <a:fld id="{02E8C7C8-1BCC-4AA2-BBD2-090033F12F72}" type="datetimeFigureOut">
              <a:rPr lang="en-GB" smtClean="0"/>
              <a:t>24/07/2023</a:t>
            </a:fld>
            <a:endParaRPr lang="en-GB"/>
          </a:p>
        </p:txBody>
      </p:sp>
      <p:sp>
        <p:nvSpPr>
          <p:cNvPr id="5" name="Footer Placeholder 4">
            <a:extLst>
              <a:ext uri="{FF2B5EF4-FFF2-40B4-BE49-F238E27FC236}">
                <a16:creationId xmlns:a16="http://schemas.microsoft.com/office/drawing/2014/main" id="{0D0393F9-DF47-4CA6-A728-288AC9372A47}"/>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03B06923-D1D8-44DE-A46A-ABE6A12E7FAB}"/>
              </a:ext>
            </a:extLst>
          </p:cNvPr>
          <p:cNvSpPr>
            <a:spLocks noGrp="1"/>
          </p:cNvSpPr>
          <p:nvPr>
            <p:ph type="sldNum" sz="quarter" idx="12"/>
          </p:nvPr>
        </p:nvSpPr>
        <p:spPr/>
        <p:txBody>
          <a:bodyPr/>
          <a:lstStyle/>
          <a:p>
            <a:fld id="{665F28C3-35DE-4DA7-959C-C801F979502C}" type="slidenum">
              <a:rPr lang="en-GB" smtClean="0"/>
              <a:t>‹#›</a:t>
            </a:fld>
            <a:endParaRPr lang="en-GB"/>
          </a:p>
        </p:txBody>
      </p:sp>
    </p:spTree>
    <p:extLst>
      <p:ext uri="{BB962C8B-B14F-4D97-AF65-F5344CB8AC3E}">
        <p14:creationId xmlns:p14="http://schemas.microsoft.com/office/powerpoint/2010/main" val="26676635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DBB24B-19B4-4756-910C-D2B604BFA8E3}"/>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BD14346C-C93B-4E8E-BF04-6AC2B2FD85A5}"/>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94F90525-72FB-494A-8DF3-CD54251E3909}"/>
              </a:ext>
            </a:extLst>
          </p:cNvPr>
          <p:cNvSpPr>
            <a:spLocks noGrp="1"/>
          </p:cNvSpPr>
          <p:nvPr>
            <p:ph type="dt" sz="half" idx="10"/>
          </p:nvPr>
        </p:nvSpPr>
        <p:spPr/>
        <p:txBody>
          <a:bodyPr/>
          <a:lstStyle/>
          <a:p>
            <a:fld id="{02E8C7C8-1BCC-4AA2-BBD2-090033F12F72}" type="datetimeFigureOut">
              <a:rPr lang="en-GB" smtClean="0"/>
              <a:t>24/07/2023</a:t>
            </a:fld>
            <a:endParaRPr lang="en-GB"/>
          </a:p>
        </p:txBody>
      </p:sp>
      <p:sp>
        <p:nvSpPr>
          <p:cNvPr id="5" name="Footer Placeholder 4">
            <a:extLst>
              <a:ext uri="{FF2B5EF4-FFF2-40B4-BE49-F238E27FC236}">
                <a16:creationId xmlns:a16="http://schemas.microsoft.com/office/drawing/2014/main" id="{9F19C2C3-7522-4937-AC11-426BF550CE7B}"/>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2C8708F0-BD89-4B12-B5CC-549129316C5F}"/>
              </a:ext>
            </a:extLst>
          </p:cNvPr>
          <p:cNvSpPr>
            <a:spLocks noGrp="1"/>
          </p:cNvSpPr>
          <p:nvPr>
            <p:ph type="sldNum" sz="quarter" idx="12"/>
          </p:nvPr>
        </p:nvSpPr>
        <p:spPr/>
        <p:txBody>
          <a:bodyPr/>
          <a:lstStyle/>
          <a:p>
            <a:fld id="{665F28C3-35DE-4DA7-959C-C801F979502C}" type="slidenum">
              <a:rPr lang="en-GB" smtClean="0"/>
              <a:t>‹#›</a:t>
            </a:fld>
            <a:endParaRPr lang="en-GB"/>
          </a:p>
        </p:txBody>
      </p:sp>
    </p:spTree>
    <p:extLst>
      <p:ext uri="{BB962C8B-B14F-4D97-AF65-F5344CB8AC3E}">
        <p14:creationId xmlns:p14="http://schemas.microsoft.com/office/powerpoint/2010/main" val="10974542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40B008-577B-46EA-AA63-C15961DD3B71}"/>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7CD96E66-AA94-4708-9E2A-4851BD777B2B}"/>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A9B05E45-8D6E-4A63-AA52-AE8DDFC027BA}"/>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211D33DB-3146-4CB1-A288-2FE6E906AFF1}"/>
              </a:ext>
            </a:extLst>
          </p:cNvPr>
          <p:cNvSpPr>
            <a:spLocks noGrp="1"/>
          </p:cNvSpPr>
          <p:nvPr>
            <p:ph type="dt" sz="half" idx="10"/>
          </p:nvPr>
        </p:nvSpPr>
        <p:spPr/>
        <p:txBody>
          <a:bodyPr/>
          <a:lstStyle/>
          <a:p>
            <a:fld id="{02E8C7C8-1BCC-4AA2-BBD2-090033F12F72}" type="datetimeFigureOut">
              <a:rPr lang="en-GB" smtClean="0"/>
              <a:t>24/07/2023</a:t>
            </a:fld>
            <a:endParaRPr lang="en-GB"/>
          </a:p>
        </p:txBody>
      </p:sp>
      <p:sp>
        <p:nvSpPr>
          <p:cNvPr id="6" name="Footer Placeholder 5">
            <a:extLst>
              <a:ext uri="{FF2B5EF4-FFF2-40B4-BE49-F238E27FC236}">
                <a16:creationId xmlns:a16="http://schemas.microsoft.com/office/drawing/2014/main" id="{D144ED7A-C18F-4D7E-8D8E-D639EF25D3C0}"/>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12F95580-C441-44D3-9469-0BF3962C78DE}"/>
              </a:ext>
            </a:extLst>
          </p:cNvPr>
          <p:cNvSpPr>
            <a:spLocks noGrp="1"/>
          </p:cNvSpPr>
          <p:nvPr>
            <p:ph type="sldNum" sz="quarter" idx="12"/>
          </p:nvPr>
        </p:nvSpPr>
        <p:spPr/>
        <p:txBody>
          <a:bodyPr/>
          <a:lstStyle/>
          <a:p>
            <a:fld id="{665F28C3-35DE-4DA7-959C-C801F979502C}" type="slidenum">
              <a:rPr lang="en-GB" smtClean="0"/>
              <a:t>‹#›</a:t>
            </a:fld>
            <a:endParaRPr lang="en-GB"/>
          </a:p>
        </p:txBody>
      </p:sp>
    </p:spTree>
    <p:extLst>
      <p:ext uri="{BB962C8B-B14F-4D97-AF65-F5344CB8AC3E}">
        <p14:creationId xmlns:p14="http://schemas.microsoft.com/office/powerpoint/2010/main" val="11744771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ACC660-0F5F-48E7-AF69-8D6A9D9C3084}"/>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D700A7C7-922F-43DB-846A-3D0D2D1C20B2}"/>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EFBC0ADA-5AA0-4D36-8942-DFC360189E80}"/>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78909EE1-90FA-45B3-84BC-8F45F01B46F2}"/>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AFBD48F6-68FD-4EC8-BF9A-A2BE9100806D}"/>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CFCA3531-582F-46AD-9188-95705C0F4428}"/>
              </a:ext>
            </a:extLst>
          </p:cNvPr>
          <p:cNvSpPr>
            <a:spLocks noGrp="1"/>
          </p:cNvSpPr>
          <p:nvPr>
            <p:ph type="dt" sz="half" idx="10"/>
          </p:nvPr>
        </p:nvSpPr>
        <p:spPr/>
        <p:txBody>
          <a:bodyPr/>
          <a:lstStyle/>
          <a:p>
            <a:fld id="{02E8C7C8-1BCC-4AA2-BBD2-090033F12F72}" type="datetimeFigureOut">
              <a:rPr lang="en-GB" smtClean="0"/>
              <a:t>24/07/2023</a:t>
            </a:fld>
            <a:endParaRPr lang="en-GB"/>
          </a:p>
        </p:txBody>
      </p:sp>
      <p:sp>
        <p:nvSpPr>
          <p:cNvPr id="8" name="Footer Placeholder 7">
            <a:extLst>
              <a:ext uri="{FF2B5EF4-FFF2-40B4-BE49-F238E27FC236}">
                <a16:creationId xmlns:a16="http://schemas.microsoft.com/office/drawing/2014/main" id="{C3985DE0-C9FD-4E7C-80E1-974CFF19D89C}"/>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1DEBB67D-C69A-4D12-8ACE-A41BCDFFB493}"/>
              </a:ext>
            </a:extLst>
          </p:cNvPr>
          <p:cNvSpPr>
            <a:spLocks noGrp="1"/>
          </p:cNvSpPr>
          <p:nvPr>
            <p:ph type="sldNum" sz="quarter" idx="12"/>
          </p:nvPr>
        </p:nvSpPr>
        <p:spPr/>
        <p:txBody>
          <a:bodyPr/>
          <a:lstStyle/>
          <a:p>
            <a:fld id="{665F28C3-35DE-4DA7-959C-C801F979502C}" type="slidenum">
              <a:rPr lang="en-GB" smtClean="0"/>
              <a:t>‹#›</a:t>
            </a:fld>
            <a:endParaRPr lang="en-GB"/>
          </a:p>
        </p:txBody>
      </p:sp>
    </p:spTree>
    <p:extLst>
      <p:ext uri="{BB962C8B-B14F-4D97-AF65-F5344CB8AC3E}">
        <p14:creationId xmlns:p14="http://schemas.microsoft.com/office/powerpoint/2010/main" val="19959031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81A0D9-020F-4725-9D96-6C9D3CCD7F6E}"/>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B4131E16-C4C6-4324-A5CD-0C67AC3FDBE6}"/>
              </a:ext>
            </a:extLst>
          </p:cNvPr>
          <p:cNvSpPr>
            <a:spLocks noGrp="1"/>
          </p:cNvSpPr>
          <p:nvPr>
            <p:ph type="dt" sz="half" idx="10"/>
          </p:nvPr>
        </p:nvSpPr>
        <p:spPr/>
        <p:txBody>
          <a:bodyPr/>
          <a:lstStyle/>
          <a:p>
            <a:fld id="{02E8C7C8-1BCC-4AA2-BBD2-090033F12F72}" type="datetimeFigureOut">
              <a:rPr lang="en-GB" smtClean="0"/>
              <a:t>24/07/2023</a:t>
            </a:fld>
            <a:endParaRPr lang="en-GB"/>
          </a:p>
        </p:txBody>
      </p:sp>
      <p:sp>
        <p:nvSpPr>
          <p:cNvPr id="4" name="Footer Placeholder 3">
            <a:extLst>
              <a:ext uri="{FF2B5EF4-FFF2-40B4-BE49-F238E27FC236}">
                <a16:creationId xmlns:a16="http://schemas.microsoft.com/office/drawing/2014/main" id="{6D7B6BE9-ED49-422C-AAFC-35881221CCCA}"/>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A28B6068-BDA3-44E7-83B8-4B10AE189EA0}"/>
              </a:ext>
            </a:extLst>
          </p:cNvPr>
          <p:cNvSpPr>
            <a:spLocks noGrp="1"/>
          </p:cNvSpPr>
          <p:nvPr>
            <p:ph type="sldNum" sz="quarter" idx="12"/>
          </p:nvPr>
        </p:nvSpPr>
        <p:spPr/>
        <p:txBody>
          <a:bodyPr/>
          <a:lstStyle/>
          <a:p>
            <a:fld id="{665F28C3-35DE-4DA7-959C-C801F979502C}" type="slidenum">
              <a:rPr lang="en-GB" smtClean="0"/>
              <a:t>‹#›</a:t>
            </a:fld>
            <a:endParaRPr lang="en-GB"/>
          </a:p>
        </p:txBody>
      </p:sp>
    </p:spTree>
    <p:extLst>
      <p:ext uri="{BB962C8B-B14F-4D97-AF65-F5344CB8AC3E}">
        <p14:creationId xmlns:p14="http://schemas.microsoft.com/office/powerpoint/2010/main" val="38942448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0C827E2D-7D44-46E3-A095-865ED3CC4AD2}"/>
              </a:ext>
            </a:extLst>
          </p:cNvPr>
          <p:cNvSpPr>
            <a:spLocks noGrp="1"/>
          </p:cNvSpPr>
          <p:nvPr>
            <p:ph type="dt" sz="half" idx="10"/>
          </p:nvPr>
        </p:nvSpPr>
        <p:spPr/>
        <p:txBody>
          <a:bodyPr/>
          <a:lstStyle/>
          <a:p>
            <a:fld id="{02E8C7C8-1BCC-4AA2-BBD2-090033F12F72}" type="datetimeFigureOut">
              <a:rPr lang="en-GB" smtClean="0"/>
              <a:t>24/07/2023</a:t>
            </a:fld>
            <a:endParaRPr lang="en-GB"/>
          </a:p>
        </p:txBody>
      </p:sp>
      <p:sp>
        <p:nvSpPr>
          <p:cNvPr id="3" name="Footer Placeholder 2">
            <a:extLst>
              <a:ext uri="{FF2B5EF4-FFF2-40B4-BE49-F238E27FC236}">
                <a16:creationId xmlns:a16="http://schemas.microsoft.com/office/drawing/2014/main" id="{12E91B21-87AB-4470-A7F9-8A1FF6788044}"/>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2C4B38A4-800E-4E1D-9699-1660719C70BC}"/>
              </a:ext>
            </a:extLst>
          </p:cNvPr>
          <p:cNvSpPr>
            <a:spLocks noGrp="1"/>
          </p:cNvSpPr>
          <p:nvPr>
            <p:ph type="sldNum" sz="quarter" idx="12"/>
          </p:nvPr>
        </p:nvSpPr>
        <p:spPr/>
        <p:txBody>
          <a:bodyPr/>
          <a:lstStyle/>
          <a:p>
            <a:fld id="{665F28C3-35DE-4DA7-959C-C801F979502C}" type="slidenum">
              <a:rPr lang="en-GB" smtClean="0"/>
              <a:t>‹#›</a:t>
            </a:fld>
            <a:endParaRPr lang="en-GB"/>
          </a:p>
        </p:txBody>
      </p:sp>
    </p:spTree>
    <p:extLst>
      <p:ext uri="{BB962C8B-B14F-4D97-AF65-F5344CB8AC3E}">
        <p14:creationId xmlns:p14="http://schemas.microsoft.com/office/powerpoint/2010/main" val="10879239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C026C7-5D5F-4975-BFA2-106F5071858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699772D8-5822-48EF-9073-F2ECECA54942}"/>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CC8AE03D-4777-4C33-AB8F-D4C78DA4BDD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BA4D867B-1C47-4F3F-9B11-35DBEBFBF09C}"/>
              </a:ext>
            </a:extLst>
          </p:cNvPr>
          <p:cNvSpPr>
            <a:spLocks noGrp="1"/>
          </p:cNvSpPr>
          <p:nvPr>
            <p:ph type="dt" sz="half" idx="10"/>
          </p:nvPr>
        </p:nvSpPr>
        <p:spPr/>
        <p:txBody>
          <a:bodyPr/>
          <a:lstStyle/>
          <a:p>
            <a:fld id="{02E8C7C8-1BCC-4AA2-BBD2-090033F12F72}" type="datetimeFigureOut">
              <a:rPr lang="en-GB" smtClean="0"/>
              <a:t>24/07/2023</a:t>
            </a:fld>
            <a:endParaRPr lang="en-GB"/>
          </a:p>
        </p:txBody>
      </p:sp>
      <p:sp>
        <p:nvSpPr>
          <p:cNvPr id="6" name="Footer Placeholder 5">
            <a:extLst>
              <a:ext uri="{FF2B5EF4-FFF2-40B4-BE49-F238E27FC236}">
                <a16:creationId xmlns:a16="http://schemas.microsoft.com/office/drawing/2014/main" id="{31F4A51A-3CAF-40B0-BFC2-0D56B9065A19}"/>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DCF6AE4E-7AA1-4FD6-9266-3DB0391851E0}"/>
              </a:ext>
            </a:extLst>
          </p:cNvPr>
          <p:cNvSpPr>
            <a:spLocks noGrp="1"/>
          </p:cNvSpPr>
          <p:nvPr>
            <p:ph type="sldNum" sz="quarter" idx="12"/>
          </p:nvPr>
        </p:nvSpPr>
        <p:spPr/>
        <p:txBody>
          <a:bodyPr/>
          <a:lstStyle/>
          <a:p>
            <a:fld id="{665F28C3-35DE-4DA7-959C-C801F979502C}" type="slidenum">
              <a:rPr lang="en-GB" smtClean="0"/>
              <a:t>‹#›</a:t>
            </a:fld>
            <a:endParaRPr lang="en-GB"/>
          </a:p>
        </p:txBody>
      </p:sp>
    </p:spTree>
    <p:extLst>
      <p:ext uri="{BB962C8B-B14F-4D97-AF65-F5344CB8AC3E}">
        <p14:creationId xmlns:p14="http://schemas.microsoft.com/office/powerpoint/2010/main" val="38748025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468B6F-4330-4FF7-BAB5-CFA711FA2D2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765EB9F6-4202-4207-B22F-AEC82320EC32}"/>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F3C5D437-D111-4A0E-9614-BED5F42BA51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58F44FA2-6410-4ACA-8346-BCE9B2FFFA5E}"/>
              </a:ext>
            </a:extLst>
          </p:cNvPr>
          <p:cNvSpPr>
            <a:spLocks noGrp="1"/>
          </p:cNvSpPr>
          <p:nvPr>
            <p:ph type="dt" sz="half" idx="10"/>
          </p:nvPr>
        </p:nvSpPr>
        <p:spPr/>
        <p:txBody>
          <a:bodyPr/>
          <a:lstStyle/>
          <a:p>
            <a:fld id="{02E8C7C8-1BCC-4AA2-BBD2-090033F12F72}" type="datetimeFigureOut">
              <a:rPr lang="en-GB" smtClean="0"/>
              <a:t>24/07/2023</a:t>
            </a:fld>
            <a:endParaRPr lang="en-GB"/>
          </a:p>
        </p:txBody>
      </p:sp>
      <p:sp>
        <p:nvSpPr>
          <p:cNvPr id="6" name="Footer Placeholder 5">
            <a:extLst>
              <a:ext uri="{FF2B5EF4-FFF2-40B4-BE49-F238E27FC236}">
                <a16:creationId xmlns:a16="http://schemas.microsoft.com/office/drawing/2014/main" id="{4A10AAAD-260D-4F26-9D0C-3F0A22061782}"/>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F8C87198-9229-4E8C-9286-4BD084EEFCF1}"/>
              </a:ext>
            </a:extLst>
          </p:cNvPr>
          <p:cNvSpPr>
            <a:spLocks noGrp="1"/>
          </p:cNvSpPr>
          <p:nvPr>
            <p:ph type="sldNum" sz="quarter" idx="12"/>
          </p:nvPr>
        </p:nvSpPr>
        <p:spPr/>
        <p:txBody>
          <a:bodyPr/>
          <a:lstStyle/>
          <a:p>
            <a:fld id="{665F28C3-35DE-4DA7-959C-C801F979502C}" type="slidenum">
              <a:rPr lang="en-GB" smtClean="0"/>
              <a:t>‹#›</a:t>
            </a:fld>
            <a:endParaRPr lang="en-GB"/>
          </a:p>
        </p:txBody>
      </p:sp>
    </p:spTree>
    <p:extLst>
      <p:ext uri="{BB962C8B-B14F-4D97-AF65-F5344CB8AC3E}">
        <p14:creationId xmlns:p14="http://schemas.microsoft.com/office/powerpoint/2010/main" val="416388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6B416258-8ED3-4F1A-9F45-15C152FEDFAD}"/>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DAF30FBE-D951-418E-8EA8-4B912FA3D804}"/>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CDC4037B-3F54-4B71-8B6C-8D7E0BE15193}"/>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2E8C7C8-1BCC-4AA2-BBD2-090033F12F72}" type="datetimeFigureOut">
              <a:rPr lang="en-GB" smtClean="0"/>
              <a:t>24/07/2023</a:t>
            </a:fld>
            <a:endParaRPr lang="en-GB"/>
          </a:p>
        </p:txBody>
      </p:sp>
      <p:sp>
        <p:nvSpPr>
          <p:cNvPr id="5" name="Footer Placeholder 4">
            <a:extLst>
              <a:ext uri="{FF2B5EF4-FFF2-40B4-BE49-F238E27FC236}">
                <a16:creationId xmlns:a16="http://schemas.microsoft.com/office/drawing/2014/main" id="{8487E89E-8C5F-4C89-A6CC-C573BA14B171}"/>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E64E4757-12D5-49C0-8ED1-EDB940E16976}"/>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65F28C3-35DE-4DA7-959C-C801F979502C}" type="slidenum">
              <a:rPr lang="en-GB" smtClean="0"/>
              <a:t>‹#›</a:t>
            </a:fld>
            <a:endParaRPr lang="en-GB"/>
          </a:p>
        </p:txBody>
      </p:sp>
    </p:spTree>
    <p:extLst>
      <p:ext uri="{BB962C8B-B14F-4D97-AF65-F5344CB8AC3E}">
        <p14:creationId xmlns:p14="http://schemas.microsoft.com/office/powerpoint/2010/main" val="280938164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5.jpeg"/><Relationship Id="rId7" Type="http://schemas.openxmlformats.org/officeDocument/2006/relationships/image" Target="../media/image19.jpe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18.png"/><Relationship Id="rId5" Type="http://schemas.openxmlformats.org/officeDocument/2006/relationships/image" Target="../media/image17.png"/><Relationship Id="rId4" Type="http://schemas.openxmlformats.org/officeDocument/2006/relationships/image" Target="../media/image16.jpeg"/></Relationships>
</file>

<file path=ppt/slides/_rels/slide11.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15.png"/><Relationship Id="rId1" Type="http://schemas.openxmlformats.org/officeDocument/2006/relationships/slideLayout" Target="../slideLayouts/slideLayout2.xml"/><Relationship Id="rId5" Type="http://schemas.openxmlformats.org/officeDocument/2006/relationships/image" Target="../media/image23.png"/><Relationship Id="rId4" Type="http://schemas.openxmlformats.org/officeDocument/2006/relationships/image" Target="../media/image22.png"/></Relationships>
</file>

<file path=ppt/slides/_rels/slide13.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slideLayout" Target="../slideLayouts/slideLayout2.xml"/><Relationship Id="rId1" Type="http://schemas.openxmlformats.org/officeDocument/2006/relationships/video" Target="https://www.youtube.com/embed/tY7WWD6tCAM?feature=oembed" TargetMode="External"/></Relationships>
</file>

<file path=ppt/slides/_rels/slide1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15.png"/></Relationships>
</file>

<file path=ppt/slides/_rels/slide15.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15.png"/><Relationship Id="rId1" Type="http://schemas.openxmlformats.org/officeDocument/2006/relationships/slideLayout" Target="../slideLayouts/slideLayout2.xml"/><Relationship Id="rId5" Type="http://schemas.microsoft.com/office/2007/relationships/hdphoto" Target="../media/hdphoto1.wdp"/><Relationship Id="rId4" Type="http://schemas.openxmlformats.org/officeDocument/2006/relationships/image" Target="../media/image26.png"/></Relationships>
</file>

<file path=ppt/slides/_rels/slide16.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18.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28.png"/></Relationships>
</file>

<file path=ppt/slides/_rels/slide1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20.xml.rels><?xml version="1.0" encoding="UTF-8" standalone="yes"?>
<Relationships xmlns="http://schemas.openxmlformats.org/package/2006/relationships"><Relationship Id="rId8" Type="http://schemas.openxmlformats.org/officeDocument/2006/relationships/image" Target="../media/image35.png"/><Relationship Id="rId3" Type="http://schemas.openxmlformats.org/officeDocument/2006/relationships/image" Target="../media/image30.png"/><Relationship Id="rId7" Type="http://schemas.openxmlformats.org/officeDocument/2006/relationships/image" Target="../media/image34.png"/><Relationship Id="rId12" Type="http://schemas.microsoft.com/office/2007/relationships/hdphoto" Target="../media/hdphoto2.wdp"/><Relationship Id="rId2" Type="http://schemas.openxmlformats.org/officeDocument/2006/relationships/image" Target="../media/image29.png"/><Relationship Id="rId1" Type="http://schemas.openxmlformats.org/officeDocument/2006/relationships/slideLayout" Target="../slideLayouts/slideLayout2.xml"/><Relationship Id="rId6" Type="http://schemas.openxmlformats.org/officeDocument/2006/relationships/image" Target="../media/image33.png"/><Relationship Id="rId11" Type="http://schemas.openxmlformats.org/officeDocument/2006/relationships/image" Target="../media/image38.png"/><Relationship Id="rId5" Type="http://schemas.openxmlformats.org/officeDocument/2006/relationships/image" Target="../media/image32.png"/><Relationship Id="rId10" Type="http://schemas.openxmlformats.org/officeDocument/2006/relationships/image" Target="../media/image37.png"/><Relationship Id="rId4" Type="http://schemas.openxmlformats.org/officeDocument/2006/relationships/image" Target="../media/image31.png"/><Relationship Id="rId9" Type="http://schemas.openxmlformats.org/officeDocument/2006/relationships/image" Target="../media/image36.png"/></Relationships>
</file>

<file path=ppt/slides/_rels/slide21.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hyperlink" Target="https://www.actionforhappiness.org/" TargetMode="External"/><Relationship Id="rId7" Type="http://schemas.openxmlformats.org/officeDocument/2006/relationships/image" Target="../media/image40.png"/><Relationship Id="rId2" Type="http://schemas.openxmlformats.org/officeDocument/2006/relationships/image" Target="../media/image39.jpeg"/><Relationship Id="rId1" Type="http://schemas.openxmlformats.org/officeDocument/2006/relationships/slideLayout" Target="../slideLayouts/slideLayout1.xml"/><Relationship Id="rId6" Type="http://schemas.openxmlformats.org/officeDocument/2006/relationships/hyperlink" Target="https://twitter.com/ndhs_chaplain" TargetMode="External"/><Relationship Id="rId5" Type="http://schemas.openxmlformats.org/officeDocument/2006/relationships/hyperlink" Target="mailto:chaplaincy@ndhs.org.uk" TargetMode="External"/><Relationship Id="rId4" Type="http://schemas.openxmlformats.org/officeDocument/2006/relationships/hyperlink" Target="https://www.stjohnthebaptist-cmat.org.uk/chaplaincy"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5.jpeg"/></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9.svg"/><Relationship Id="rId5" Type="http://schemas.openxmlformats.org/officeDocument/2006/relationships/image" Target="../media/image8.png"/><Relationship Id="rId4" Type="http://schemas.openxmlformats.org/officeDocument/2006/relationships/image" Target="../media/image5.jpeg"/></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jpeg"/><Relationship Id="rId1" Type="http://schemas.openxmlformats.org/officeDocument/2006/relationships/slideLayout" Target="../slideLayouts/slideLayout1.xml"/><Relationship Id="rId4" Type="http://schemas.openxmlformats.org/officeDocument/2006/relationships/image" Target="../media/image13.png"/></Relationships>
</file>

<file path=ppt/slides/_rels/slide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1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 ">
            <a:extLst>
              <a:ext uri="{FF2B5EF4-FFF2-40B4-BE49-F238E27FC236}">
                <a16:creationId xmlns:a16="http://schemas.microsoft.com/office/drawing/2014/main" id="{4537937E-4FA8-6C83-F5DD-F4241EA15B6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997167" y="-55591"/>
            <a:ext cx="6274974" cy="7477167"/>
          </a:xfrm>
          <a:prstGeom prst="rect">
            <a:avLst/>
          </a:prstGeom>
          <a:noFill/>
          <a:extLst>
            <a:ext uri="{909E8E84-426E-40DD-AFC4-6F175D3DCCD1}">
              <a14:hiddenFill xmlns:a14="http://schemas.microsoft.com/office/drawing/2010/main">
                <a:solidFill>
                  <a:srgbClr val="FFFFFF"/>
                </a:solidFill>
              </a14:hiddenFill>
            </a:ext>
          </a:extLst>
        </p:spPr>
      </p:pic>
      <p:sp>
        <p:nvSpPr>
          <p:cNvPr id="4" name="Flowchart: Document 3">
            <a:extLst>
              <a:ext uri="{FF2B5EF4-FFF2-40B4-BE49-F238E27FC236}">
                <a16:creationId xmlns:a16="http://schemas.microsoft.com/office/drawing/2014/main" id="{924BA050-006D-48E8-5106-EF020324137F}"/>
              </a:ext>
            </a:extLst>
          </p:cNvPr>
          <p:cNvSpPr/>
          <p:nvPr/>
        </p:nvSpPr>
        <p:spPr>
          <a:xfrm rot="16200000" flipH="1">
            <a:off x="2203419" y="3156133"/>
            <a:ext cx="7317258" cy="545735"/>
          </a:xfrm>
          <a:prstGeom prst="flowChartDocument">
            <a:avLst/>
          </a:prstGeom>
          <a:solidFill>
            <a:srgbClr val="CC9900"/>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2" name="Rectangle 21">
            <a:extLst>
              <a:ext uri="{FF2B5EF4-FFF2-40B4-BE49-F238E27FC236}">
                <a16:creationId xmlns:a16="http://schemas.microsoft.com/office/drawing/2014/main" id="{86339537-3EFD-4081-9858-AC61F89B072E}"/>
              </a:ext>
            </a:extLst>
          </p:cNvPr>
          <p:cNvSpPr/>
          <p:nvPr/>
        </p:nvSpPr>
        <p:spPr>
          <a:xfrm>
            <a:off x="-9127688" y="-72033"/>
            <a:ext cx="5624513" cy="5925453"/>
          </a:xfrm>
          <a:prstGeom prst="rect">
            <a:avLst/>
          </a:prstGeom>
          <a:solidFill>
            <a:srgbClr val="20AF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Flowchart: Document 12"/>
          <p:cNvSpPr/>
          <p:nvPr/>
        </p:nvSpPr>
        <p:spPr>
          <a:xfrm>
            <a:off x="-253726" y="0"/>
            <a:ext cx="12525867" cy="1616957"/>
          </a:xfrm>
          <a:prstGeom prst="flowChartDocument">
            <a:avLst/>
          </a:prstGeom>
          <a:solidFill>
            <a:srgbClr val="20AF7F"/>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TextBox 13">
            <a:extLst>
              <a:ext uri="{FF2B5EF4-FFF2-40B4-BE49-F238E27FC236}">
                <a16:creationId xmlns:a16="http://schemas.microsoft.com/office/drawing/2014/main" id="{E7D500FC-D8B4-4040-B130-9C146FB5DFE4}"/>
              </a:ext>
            </a:extLst>
          </p:cNvPr>
          <p:cNvSpPr txBox="1"/>
          <p:nvPr/>
        </p:nvSpPr>
        <p:spPr>
          <a:xfrm>
            <a:off x="-253726" y="-252484"/>
            <a:ext cx="12525867" cy="1862048"/>
          </a:xfrm>
          <a:prstGeom prst="rect">
            <a:avLst/>
          </a:prstGeom>
          <a:noFill/>
        </p:spPr>
        <p:txBody>
          <a:bodyPr wrap="square" lIns="91440" tIns="45720" rIns="91440" bIns="45720" rtlCol="0" anchor="t">
            <a:spAutoFit/>
          </a:bodyPr>
          <a:lstStyle/>
          <a:p>
            <a:pPr algn="ctr"/>
            <a:r>
              <a:rPr lang="en-GB" sz="11500" dirty="0">
                <a:solidFill>
                  <a:schemeClr val="bg1"/>
                </a:solidFill>
                <a:effectLst>
                  <a:outerShdw blurRad="38100" dist="38100" dir="2700000" algn="tl">
                    <a:srgbClr val="000000">
                      <a:alpha val="43137"/>
                    </a:srgbClr>
                  </a:outerShdw>
                </a:effectLst>
                <a:latin typeface="Berlin Sans FB"/>
              </a:rPr>
              <a:t>Forgiveness</a:t>
            </a:r>
          </a:p>
        </p:txBody>
      </p:sp>
      <p:sp>
        <p:nvSpPr>
          <p:cNvPr id="26" name="Flowchart: Document 25">
            <a:extLst>
              <a:ext uri="{FF2B5EF4-FFF2-40B4-BE49-F238E27FC236}">
                <a16:creationId xmlns:a16="http://schemas.microsoft.com/office/drawing/2014/main" id="{B1D33294-2057-4784-BDEE-02E49BD23483}"/>
              </a:ext>
            </a:extLst>
          </p:cNvPr>
          <p:cNvSpPr/>
          <p:nvPr/>
        </p:nvSpPr>
        <p:spPr>
          <a:xfrm rot="10800000">
            <a:off x="-12700" y="5566063"/>
            <a:ext cx="12204700" cy="1295396"/>
          </a:xfrm>
          <a:prstGeom prst="flowChartDocument">
            <a:avLst/>
          </a:prstGeom>
          <a:solidFill>
            <a:srgbClr val="006600"/>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6" name="Title 1">
            <a:extLst>
              <a:ext uri="{FF2B5EF4-FFF2-40B4-BE49-F238E27FC236}">
                <a16:creationId xmlns:a16="http://schemas.microsoft.com/office/drawing/2014/main" id="{4158DD09-0233-4618-B413-208518ABC2EE}"/>
              </a:ext>
            </a:extLst>
          </p:cNvPr>
          <p:cNvSpPr txBox="1">
            <a:spLocks/>
          </p:cNvSpPr>
          <p:nvPr/>
        </p:nvSpPr>
        <p:spPr>
          <a:xfrm>
            <a:off x="1102800" y="5824436"/>
            <a:ext cx="10722724" cy="942228"/>
          </a:xfrm>
          <a:prstGeom prst="rect">
            <a:avLst/>
          </a:prstGeom>
        </p:spPr>
        <p:txBody>
          <a:bodyPr vert="horz" lIns="91440" tIns="45720" rIns="91440" bIns="45720" rtlCol="0" anchor="b">
            <a:noAutofit/>
          </a:bodyPr>
          <a:lstStyle>
            <a:lvl1pPr algn="r" defTabSz="457200" rtl="0" eaLnBrk="1" latinLnBrk="0" hangingPunct="1">
              <a:spcBef>
                <a:spcPct val="0"/>
              </a:spcBef>
              <a:buNone/>
              <a:defRPr sz="54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GB" sz="4800" dirty="0">
                <a:solidFill>
                  <a:schemeClr val="bg1"/>
                </a:solidFill>
                <a:latin typeface="Berlin Sans FB"/>
              </a:rPr>
              <a:t> 24th Sunday of Ordinary Time</a:t>
            </a:r>
            <a:endParaRPr lang="en-US" dirty="0"/>
          </a:p>
        </p:txBody>
      </p:sp>
      <p:sp>
        <p:nvSpPr>
          <p:cNvPr id="35" name="Flowchart: Document 34">
            <a:extLst>
              <a:ext uri="{FF2B5EF4-FFF2-40B4-BE49-F238E27FC236}">
                <a16:creationId xmlns:a16="http://schemas.microsoft.com/office/drawing/2014/main" id="{88F8C41D-6029-4CCC-9C47-4726BAA64B0C}"/>
              </a:ext>
            </a:extLst>
          </p:cNvPr>
          <p:cNvSpPr/>
          <p:nvPr/>
        </p:nvSpPr>
        <p:spPr>
          <a:xfrm rot="15949037" flipH="1">
            <a:off x="-3356756" y="3024989"/>
            <a:ext cx="6958439" cy="787422"/>
          </a:xfrm>
          <a:prstGeom prst="flowChartDocument">
            <a:avLst/>
          </a:prstGeom>
          <a:solidFill>
            <a:srgbClr val="92D050"/>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2" name="Picture 1">
            <a:extLst>
              <a:ext uri="{FF2B5EF4-FFF2-40B4-BE49-F238E27FC236}">
                <a16:creationId xmlns:a16="http://schemas.microsoft.com/office/drawing/2014/main" id="{DD656271-752A-4025-80B2-F0DF0CC26D4F}"/>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20207" t="19777" r="12267" b="24309"/>
          <a:stretch/>
        </p:blipFill>
        <p:spPr>
          <a:xfrm rot="21084305">
            <a:off x="1294044" y="2676631"/>
            <a:ext cx="3399406" cy="2814797"/>
          </a:xfrm>
          <a:prstGeom prst="rect">
            <a:avLst/>
          </a:prstGeom>
        </p:spPr>
      </p:pic>
      <p:sp>
        <p:nvSpPr>
          <p:cNvPr id="5" name="TextBox 4">
            <a:extLst>
              <a:ext uri="{FF2B5EF4-FFF2-40B4-BE49-F238E27FC236}">
                <a16:creationId xmlns:a16="http://schemas.microsoft.com/office/drawing/2014/main" id="{995EE1C8-A460-58AA-63B9-C84B94DDD798}"/>
              </a:ext>
            </a:extLst>
          </p:cNvPr>
          <p:cNvSpPr txBox="1"/>
          <p:nvPr/>
        </p:nvSpPr>
        <p:spPr>
          <a:xfrm>
            <a:off x="291635" y="2463834"/>
            <a:ext cx="5275840" cy="2984904"/>
          </a:xfrm>
          <a:prstGeom prst="rect">
            <a:avLst/>
          </a:prstGeom>
          <a:noFill/>
        </p:spPr>
        <p:txBody>
          <a:bodyPr wrap="square" rtlCol="0">
            <a:prstTxWarp prst="textArchUp">
              <a:avLst>
                <a:gd name="adj" fmla="val 10316659"/>
              </a:avLst>
            </a:prstTxWarp>
            <a:spAutoFit/>
          </a:bodyPr>
          <a:lstStyle/>
          <a:p>
            <a:pPr algn="ctr"/>
            <a:r>
              <a:rPr lang="en-US" sz="4800" dirty="0">
                <a:solidFill>
                  <a:srgbClr val="FFC000"/>
                </a:solidFill>
                <a:effectLst>
                  <a:outerShdw blurRad="38100" dist="38100" dir="2700000" algn="tl">
                    <a:srgbClr val="000000">
                      <a:alpha val="43137"/>
                    </a:srgbClr>
                  </a:outerShdw>
                </a:effectLst>
                <a:latin typeface="Berlin Sans FB Demi" panose="020E0802020502020306" pitchFamily="34" charset="0"/>
              </a:rPr>
              <a:t>WEEKLY PEBBLE</a:t>
            </a:r>
            <a:endParaRPr lang="en-GB" sz="4800" dirty="0">
              <a:solidFill>
                <a:srgbClr val="FFC000"/>
              </a:solidFill>
              <a:effectLst>
                <a:outerShdw blurRad="38100" dist="38100" dir="2700000" algn="tl">
                  <a:srgbClr val="000000">
                    <a:alpha val="43137"/>
                  </a:srgbClr>
                </a:outerShdw>
              </a:effectLst>
              <a:latin typeface="Berlin Sans FB Demi" panose="020E0802020502020306" pitchFamily="34" charset="0"/>
            </a:endParaRPr>
          </a:p>
        </p:txBody>
      </p:sp>
    </p:spTree>
    <p:extLst>
      <p:ext uri="{BB962C8B-B14F-4D97-AF65-F5344CB8AC3E}">
        <p14:creationId xmlns:p14="http://schemas.microsoft.com/office/powerpoint/2010/main" val="10781472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descr="Image result for paper background">
            <a:extLst>
              <a:ext uri="{FF2B5EF4-FFF2-40B4-BE49-F238E27FC236}">
                <a16:creationId xmlns:a16="http://schemas.microsoft.com/office/drawing/2014/main" id="{F8CF7FED-EBC7-428C-99A5-4D430B736A46}"/>
              </a:ext>
            </a:extLst>
          </p:cNvPr>
          <p:cNvPicPr>
            <a:picLocks noChangeAspect="1" noChangeArrowheads="1"/>
          </p:cNvPicPr>
          <p:nvPr/>
        </p:nvPicPr>
        <p:blipFill rotWithShape="1">
          <a:blip r:embed="rId3">
            <a:alphaModFix amt="35000"/>
            <a:extLst>
              <a:ext uri="{28A0092B-C50C-407E-A947-70E740481C1C}">
                <a14:useLocalDpi xmlns:a14="http://schemas.microsoft.com/office/drawing/2010/main" val="0"/>
              </a:ext>
            </a:extLst>
          </a:blip>
          <a:srcRect/>
          <a:stretch/>
        </p:blipFill>
        <p:spPr bwMode="auto">
          <a:xfrm>
            <a:off x="0" y="-3"/>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11" name="TextBox 10"/>
          <p:cNvSpPr txBox="1"/>
          <p:nvPr/>
        </p:nvSpPr>
        <p:spPr>
          <a:xfrm>
            <a:off x="81567" y="1160334"/>
            <a:ext cx="6949035" cy="3139321"/>
          </a:xfrm>
          <a:prstGeom prst="rect">
            <a:avLst/>
          </a:prstGeom>
          <a:noFill/>
        </p:spPr>
        <p:txBody>
          <a:bodyPr wrap="square" rtlCol="0">
            <a:spAutoFit/>
          </a:bodyPr>
          <a:lstStyle/>
          <a:p>
            <a:pPr fontAlgn="base"/>
            <a:r>
              <a:rPr lang="en-GB" sz="5400" b="1" i="0" dirty="0">
                <a:solidFill>
                  <a:srgbClr val="392E44"/>
                </a:solidFill>
                <a:effectLst/>
                <a:latin typeface="Campton"/>
              </a:rPr>
              <a:t>Connect with people</a:t>
            </a:r>
          </a:p>
          <a:p>
            <a:pPr algn="l" rtl="0" fontAlgn="base"/>
            <a:r>
              <a:rPr lang="en-US" sz="3600" dirty="0">
                <a:solidFill>
                  <a:srgbClr val="392E44"/>
                </a:solidFill>
                <a:latin typeface="Campton"/>
              </a:rPr>
              <a:t>Feeling connected to other </a:t>
            </a:r>
            <a:br>
              <a:rPr lang="en-US" sz="3600" dirty="0">
                <a:solidFill>
                  <a:srgbClr val="392E44"/>
                </a:solidFill>
                <a:latin typeface="Campton"/>
              </a:rPr>
            </a:br>
            <a:r>
              <a:rPr lang="en-US" sz="3600" dirty="0">
                <a:solidFill>
                  <a:srgbClr val="392E44"/>
                </a:solidFill>
                <a:latin typeface="Campton"/>
              </a:rPr>
              <a:t>people is at the heart </a:t>
            </a:r>
            <a:br>
              <a:rPr lang="en-US" sz="3600" dirty="0">
                <a:solidFill>
                  <a:srgbClr val="392E44"/>
                </a:solidFill>
                <a:latin typeface="Campton"/>
              </a:rPr>
            </a:br>
            <a:r>
              <a:rPr lang="en-US" sz="3600" dirty="0">
                <a:solidFill>
                  <a:srgbClr val="392E44"/>
                </a:solidFill>
                <a:latin typeface="Campton"/>
              </a:rPr>
              <a:t>of happiness – </a:t>
            </a:r>
            <a:br>
              <a:rPr lang="en-US" sz="3600" dirty="0">
                <a:solidFill>
                  <a:srgbClr val="392E44"/>
                </a:solidFill>
                <a:latin typeface="Campton"/>
              </a:rPr>
            </a:br>
            <a:r>
              <a:rPr lang="en-US" sz="3600" dirty="0">
                <a:solidFill>
                  <a:srgbClr val="392E44"/>
                </a:solidFill>
                <a:latin typeface="Campton"/>
              </a:rPr>
              <a:t>theirs and ours.</a:t>
            </a:r>
          </a:p>
        </p:txBody>
      </p:sp>
      <p:pic>
        <p:nvPicPr>
          <p:cNvPr id="15" name="Picture 2" descr="Image">
            <a:extLst>
              <a:ext uri="{FF2B5EF4-FFF2-40B4-BE49-F238E27FC236}">
                <a16:creationId xmlns:a16="http://schemas.microsoft.com/office/drawing/2014/main" id="{A498BF9E-EBAD-4EC2-A72B-F6987C777001}"/>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b="34906"/>
          <a:stretch/>
        </p:blipFill>
        <p:spPr bwMode="auto">
          <a:xfrm>
            <a:off x="8222" y="5180674"/>
            <a:ext cx="7022382" cy="1677325"/>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6">
            <a:extLst>
              <a:ext uri="{FF2B5EF4-FFF2-40B4-BE49-F238E27FC236}">
                <a16:creationId xmlns:a16="http://schemas.microsoft.com/office/drawing/2014/main" id="{7497B233-5EDB-4A53-F34C-B52DFE0C6A62}"/>
              </a:ext>
            </a:extLst>
          </p:cNvPr>
          <p:cNvSpPr/>
          <p:nvPr/>
        </p:nvSpPr>
        <p:spPr>
          <a:xfrm>
            <a:off x="7030602" y="802490"/>
            <a:ext cx="5169619" cy="1095321"/>
          </a:xfrm>
          <a:prstGeom prst="rect">
            <a:avLst/>
          </a:prstGeom>
          <a:solidFill>
            <a:srgbClr val="CAD44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Flowchart: Document 13">
            <a:extLst>
              <a:ext uri="{FF2B5EF4-FFF2-40B4-BE49-F238E27FC236}">
                <a16:creationId xmlns:a16="http://schemas.microsoft.com/office/drawing/2014/main" id="{E52594EA-65D4-47F3-A735-96058194B6AD}"/>
              </a:ext>
            </a:extLst>
          </p:cNvPr>
          <p:cNvSpPr/>
          <p:nvPr/>
        </p:nvSpPr>
        <p:spPr>
          <a:xfrm>
            <a:off x="8221" y="1"/>
            <a:ext cx="12183779" cy="1077266"/>
          </a:xfrm>
          <a:prstGeom prst="flowChartDocument">
            <a:avLst/>
          </a:prstGeom>
          <a:solidFill>
            <a:srgbClr val="20AF7F"/>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TextBox 12"/>
          <p:cNvSpPr txBox="1"/>
          <p:nvPr/>
        </p:nvSpPr>
        <p:spPr>
          <a:xfrm>
            <a:off x="239528" y="33049"/>
            <a:ext cx="12182168" cy="769441"/>
          </a:xfrm>
          <a:prstGeom prst="rect">
            <a:avLst/>
          </a:prstGeom>
          <a:noFill/>
        </p:spPr>
        <p:txBody>
          <a:bodyPr wrap="square" rtlCol="0">
            <a:spAutoFit/>
          </a:bodyPr>
          <a:lstStyle/>
          <a:p>
            <a:pPr algn="ctr"/>
            <a:r>
              <a:rPr lang="en-GB" sz="4400" dirty="0">
                <a:solidFill>
                  <a:schemeClr val="bg1"/>
                </a:solidFill>
                <a:effectLst>
                  <a:outerShdw blurRad="38100" dist="38100" dir="2700000" algn="tl">
                    <a:srgbClr val="000000">
                      <a:alpha val="43137"/>
                    </a:srgbClr>
                  </a:outerShdw>
                </a:effectLst>
                <a:latin typeface="Berlin Sans FB" panose="020E0602020502020306" pitchFamily="34" charset="0"/>
              </a:rPr>
              <a:t>Actions for Happiness: Relating</a:t>
            </a:r>
            <a:endParaRPr lang="en-GB" sz="4400" i="1" dirty="0">
              <a:solidFill>
                <a:schemeClr val="bg1"/>
              </a:solidFill>
              <a:effectLst>
                <a:outerShdw blurRad="38100" dist="38100" dir="2700000" algn="tl">
                  <a:srgbClr val="000000">
                    <a:alpha val="43137"/>
                  </a:srgbClr>
                </a:outerShdw>
              </a:effectLst>
              <a:latin typeface="Berlin Sans FB" panose="020E0602020502020306" pitchFamily="34" charset="0"/>
            </a:endParaRPr>
          </a:p>
        </p:txBody>
      </p:sp>
      <p:sp>
        <p:nvSpPr>
          <p:cNvPr id="8" name="Rectangle 7">
            <a:extLst>
              <a:ext uri="{FF2B5EF4-FFF2-40B4-BE49-F238E27FC236}">
                <a16:creationId xmlns:a16="http://schemas.microsoft.com/office/drawing/2014/main" id="{4F115C64-0C0B-15A7-BEDB-D93C0DCFFCD4}"/>
              </a:ext>
            </a:extLst>
          </p:cNvPr>
          <p:cNvSpPr/>
          <p:nvPr/>
        </p:nvSpPr>
        <p:spPr>
          <a:xfrm>
            <a:off x="-8221" y="5180675"/>
            <a:ext cx="7038823" cy="1702334"/>
          </a:xfrm>
          <a:prstGeom prst="rect">
            <a:avLst/>
          </a:prstGeom>
          <a:solidFill>
            <a:srgbClr val="89CA3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TextBox 8">
            <a:extLst>
              <a:ext uri="{FF2B5EF4-FFF2-40B4-BE49-F238E27FC236}">
                <a16:creationId xmlns:a16="http://schemas.microsoft.com/office/drawing/2014/main" id="{F1315DA0-1A3F-B757-03AE-0268621CD884}"/>
              </a:ext>
            </a:extLst>
          </p:cNvPr>
          <p:cNvSpPr txBox="1"/>
          <p:nvPr/>
        </p:nvSpPr>
        <p:spPr>
          <a:xfrm>
            <a:off x="-20199" y="5314969"/>
            <a:ext cx="7050802" cy="1446550"/>
          </a:xfrm>
          <a:prstGeom prst="rect">
            <a:avLst/>
          </a:prstGeom>
          <a:noFill/>
        </p:spPr>
        <p:txBody>
          <a:bodyPr wrap="square" rtlCol="0">
            <a:spAutoFit/>
          </a:bodyPr>
          <a:lstStyle/>
          <a:p>
            <a:pPr algn="ctr"/>
            <a:r>
              <a:rPr lang="en-US" sz="4400" dirty="0">
                <a:latin typeface="Bahnschrift" panose="020B0502040204020203" pitchFamily="34" charset="0"/>
              </a:rPr>
              <a:t>When we’re together, </a:t>
            </a:r>
          </a:p>
          <a:p>
            <a:pPr algn="ctr"/>
            <a:r>
              <a:rPr lang="en-US" sz="4400" dirty="0">
                <a:latin typeface="Bahnschrift" panose="020B0502040204020203" pitchFamily="34" charset="0"/>
              </a:rPr>
              <a:t>everything’s better.</a:t>
            </a:r>
            <a:endParaRPr lang="en-GB" sz="4400" dirty="0">
              <a:latin typeface="Bahnschrift" panose="020B0502040204020203" pitchFamily="34" charset="0"/>
            </a:endParaRPr>
          </a:p>
        </p:txBody>
      </p:sp>
      <p:pic>
        <p:nvPicPr>
          <p:cNvPr id="1026" name="Picture 2" descr="Hands holding">
            <a:extLst>
              <a:ext uri="{FF2B5EF4-FFF2-40B4-BE49-F238E27FC236}">
                <a16:creationId xmlns:a16="http://schemas.microsoft.com/office/drawing/2014/main" id="{FA26FCFC-E24A-1685-E130-C699C838E4DB}"/>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0269709" y="128318"/>
            <a:ext cx="1619250" cy="1619250"/>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3">
            <a:extLst>
              <a:ext uri="{FF2B5EF4-FFF2-40B4-BE49-F238E27FC236}">
                <a16:creationId xmlns:a16="http://schemas.microsoft.com/office/drawing/2014/main" id="{71F8A724-4AFB-3DC0-05EE-A76F0CA00103}"/>
              </a:ext>
            </a:extLst>
          </p:cNvPr>
          <p:cNvPicPr>
            <a:picLocks noChangeAspect="1"/>
          </p:cNvPicPr>
          <p:nvPr/>
        </p:nvPicPr>
        <p:blipFill>
          <a:blip r:embed="rId6">
            <a:clrChange>
              <a:clrFrom>
                <a:srgbClr val="FFFFFF"/>
              </a:clrFrom>
              <a:clrTo>
                <a:srgbClr val="FFFFFF">
                  <a:alpha val="0"/>
                </a:srgbClr>
              </a:clrTo>
            </a:clrChange>
          </a:blip>
          <a:stretch>
            <a:fillRect/>
          </a:stretch>
        </p:blipFill>
        <p:spPr>
          <a:xfrm>
            <a:off x="3984441" y="1897811"/>
            <a:ext cx="3005762" cy="2787881"/>
          </a:xfrm>
          <a:prstGeom prst="rect">
            <a:avLst/>
          </a:prstGeom>
        </p:spPr>
      </p:pic>
      <p:pic>
        <p:nvPicPr>
          <p:cNvPr id="12" name="Picture 4" descr="Image">
            <a:extLst>
              <a:ext uri="{FF2B5EF4-FFF2-40B4-BE49-F238E27FC236}">
                <a16:creationId xmlns:a16="http://schemas.microsoft.com/office/drawing/2014/main" id="{BAF87816-77B3-DA36-B1F6-5265262F211E}"/>
              </a:ext>
            </a:extLst>
          </p:cNvPr>
          <p:cNvPicPr>
            <a:picLocks noChangeAspect="1" noChangeArrowheads="1"/>
          </p:cNvPicPr>
          <p:nvPr/>
        </p:nvPicPr>
        <p:blipFill rotWithShape="1">
          <a:blip r:embed="rId7">
            <a:extLst>
              <a:ext uri="{28A0092B-C50C-407E-A947-70E740481C1C}">
                <a14:useLocalDpi xmlns:a14="http://schemas.microsoft.com/office/drawing/2010/main" val="0"/>
              </a:ext>
            </a:extLst>
          </a:blip>
          <a:srcRect l="6057" t="3589" r="6735"/>
          <a:stretch/>
        </p:blipFill>
        <p:spPr bwMode="auto">
          <a:xfrm>
            <a:off x="7025882" y="1830635"/>
            <a:ext cx="5186317" cy="510141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494129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Sustainable Development Goals - Wikipedia">
            <a:extLst>
              <a:ext uri="{FF2B5EF4-FFF2-40B4-BE49-F238E27FC236}">
                <a16:creationId xmlns:a16="http://schemas.microsoft.com/office/drawing/2014/main" id="{6A8F564D-44F9-45E9-BB87-C44EE032CCB1}"/>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8542" b="11459"/>
          <a:stretch/>
        </p:blipFill>
        <p:spPr bwMode="auto">
          <a:xfrm rot="318685">
            <a:off x="3912540" y="669786"/>
            <a:ext cx="8066047" cy="4985025"/>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98DA2B10-F937-43D1-99EC-DE8CD4CEA121}"/>
              </a:ext>
            </a:extLst>
          </p:cNvPr>
          <p:cNvSpPr txBox="1"/>
          <p:nvPr/>
        </p:nvSpPr>
        <p:spPr>
          <a:xfrm>
            <a:off x="665545" y="737505"/>
            <a:ext cx="2953955" cy="2677656"/>
          </a:xfrm>
          <a:prstGeom prst="rect">
            <a:avLst/>
          </a:prstGeom>
          <a:noFill/>
        </p:spPr>
        <p:txBody>
          <a:bodyPr wrap="square">
            <a:spAutoFit/>
          </a:bodyPr>
          <a:lstStyle/>
          <a:p>
            <a:r>
              <a:rPr lang="en-GB" sz="2800" b="0" i="0" dirty="0">
                <a:solidFill>
                  <a:srgbClr val="454545"/>
                </a:solidFill>
                <a:effectLst/>
                <a:latin typeface="Roboto"/>
              </a:rPr>
              <a:t>The SDGs are targets that the UN has set all countries to work together to achieve by 2030.</a:t>
            </a:r>
          </a:p>
        </p:txBody>
      </p:sp>
      <p:pic>
        <p:nvPicPr>
          <p:cNvPr id="4" name="Picture 2" descr="Sustainable Development Goals - Wikipedia">
            <a:extLst>
              <a:ext uri="{FF2B5EF4-FFF2-40B4-BE49-F238E27FC236}">
                <a16:creationId xmlns:a16="http://schemas.microsoft.com/office/drawing/2014/main" id="{50630C3C-B7AA-4470-BF33-AE6A6328E0D4}"/>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49489" t="66387" r="34963" b="11459"/>
          <a:stretch/>
        </p:blipFill>
        <p:spPr bwMode="auto">
          <a:xfrm rot="318685">
            <a:off x="734811" y="3755164"/>
            <a:ext cx="2706325" cy="2979129"/>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1FAB8240-BD1D-460E-86F7-3A8F59A27F8D}"/>
              </a:ext>
            </a:extLst>
          </p:cNvPr>
          <p:cNvSpPr txBox="1"/>
          <p:nvPr/>
        </p:nvSpPr>
        <p:spPr>
          <a:xfrm>
            <a:off x="3879998" y="5596738"/>
            <a:ext cx="4919661" cy="954107"/>
          </a:xfrm>
          <a:prstGeom prst="rect">
            <a:avLst/>
          </a:prstGeom>
          <a:noFill/>
        </p:spPr>
        <p:txBody>
          <a:bodyPr wrap="square">
            <a:spAutoFit/>
          </a:bodyPr>
          <a:lstStyle/>
          <a:p>
            <a:r>
              <a:rPr lang="en-GB" sz="2800" b="0" i="0" dirty="0">
                <a:solidFill>
                  <a:srgbClr val="454545"/>
                </a:solidFill>
                <a:effectLst/>
                <a:latin typeface="Roboto"/>
              </a:rPr>
              <a:t>21/09 is the UN’s International Day of Peace.</a:t>
            </a:r>
          </a:p>
        </p:txBody>
      </p:sp>
    </p:spTree>
    <p:extLst>
      <p:ext uri="{BB962C8B-B14F-4D97-AF65-F5344CB8AC3E}">
        <p14:creationId xmlns:p14="http://schemas.microsoft.com/office/powerpoint/2010/main" val="18986886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AD9295E0-2821-449F-938B-9020C48F70C4}"/>
              </a:ext>
            </a:extLst>
          </p:cNvPr>
          <p:cNvSpPr/>
          <p:nvPr/>
        </p:nvSpPr>
        <p:spPr>
          <a:xfrm>
            <a:off x="117662" y="1682141"/>
            <a:ext cx="5622738" cy="3565316"/>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 name="Flowchart: Document 20">
            <a:extLst>
              <a:ext uri="{FF2B5EF4-FFF2-40B4-BE49-F238E27FC236}">
                <a16:creationId xmlns:a16="http://schemas.microsoft.com/office/drawing/2014/main" id="{EE3044BB-AC80-4913-A3C1-5BD2BD15920C}"/>
              </a:ext>
            </a:extLst>
          </p:cNvPr>
          <p:cNvSpPr/>
          <p:nvPr/>
        </p:nvSpPr>
        <p:spPr>
          <a:xfrm flipH="1">
            <a:off x="-21911" y="431476"/>
            <a:ext cx="12230100" cy="1107996"/>
          </a:xfrm>
          <a:prstGeom prst="flowChartDocument">
            <a:avLst/>
          </a:prstGeom>
          <a:solidFill>
            <a:srgbClr val="00689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 name="TextBox 3">
            <a:extLst>
              <a:ext uri="{FF2B5EF4-FFF2-40B4-BE49-F238E27FC236}">
                <a16:creationId xmlns:a16="http://schemas.microsoft.com/office/drawing/2014/main" id="{42A7AE14-89C7-4FE6-87CE-099930FEEA47}"/>
              </a:ext>
            </a:extLst>
          </p:cNvPr>
          <p:cNvSpPr txBox="1"/>
          <p:nvPr/>
        </p:nvSpPr>
        <p:spPr>
          <a:xfrm>
            <a:off x="-19050" y="-1"/>
            <a:ext cx="12211050" cy="1349829"/>
          </a:xfrm>
          <a:prstGeom prst="rect">
            <a:avLst/>
          </a:prstGeom>
          <a:solidFill>
            <a:srgbClr val="00689D"/>
          </a:solidFill>
        </p:spPr>
        <p:txBody>
          <a:bodyPr wrap="square" rtlCol="0">
            <a:spAutoFit/>
          </a:bodyPr>
          <a:lstStyle/>
          <a:p>
            <a:endParaRPr lang="en-GB" dirty="0"/>
          </a:p>
        </p:txBody>
      </p:sp>
      <p:sp>
        <p:nvSpPr>
          <p:cNvPr id="6" name="TextBox 5">
            <a:extLst>
              <a:ext uri="{FF2B5EF4-FFF2-40B4-BE49-F238E27FC236}">
                <a16:creationId xmlns:a16="http://schemas.microsoft.com/office/drawing/2014/main" id="{83E62D2A-73E0-45F0-A3B5-1ADF5C8FA86F}"/>
              </a:ext>
            </a:extLst>
          </p:cNvPr>
          <p:cNvSpPr txBox="1"/>
          <p:nvPr/>
        </p:nvSpPr>
        <p:spPr>
          <a:xfrm>
            <a:off x="1646240" y="5778"/>
            <a:ext cx="10190987" cy="1200329"/>
          </a:xfrm>
          <a:prstGeom prst="rect">
            <a:avLst/>
          </a:prstGeom>
          <a:noFill/>
        </p:spPr>
        <p:txBody>
          <a:bodyPr wrap="square" rtlCol="0">
            <a:spAutoFit/>
          </a:bodyPr>
          <a:lstStyle/>
          <a:p>
            <a:pPr algn="r"/>
            <a:r>
              <a:rPr lang="en-US" sz="7200" dirty="0">
                <a:solidFill>
                  <a:schemeClr val="bg1"/>
                </a:solidFill>
                <a:latin typeface="Bahnschrift SemiBold" panose="020B0502040204020203" pitchFamily="34" charset="0"/>
              </a:rPr>
              <a:t>1 in 100 PEOPLE</a:t>
            </a:r>
          </a:p>
        </p:txBody>
      </p:sp>
      <p:pic>
        <p:nvPicPr>
          <p:cNvPr id="13" name="Picture 12" descr="A picture containing fan, device, vector graphics&#10;&#10;Description automatically generated">
            <a:extLst>
              <a:ext uri="{FF2B5EF4-FFF2-40B4-BE49-F238E27FC236}">
                <a16:creationId xmlns:a16="http://schemas.microsoft.com/office/drawing/2014/main" id="{4712C9EA-C83B-4EED-B8D8-0B1B6258C6ED}"/>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57196" y="83477"/>
            <a:ext cx="1306007" cy="1107996"/>
          </a:xfrm>
          <a:prstGeom prst="rect">
            <a:avLst/>
          </a:prstGeom>
        </p:spPr>
      </p:pic>
      <p:pic>
        <p:nvPicPr>
          <p:cNvPr id="16" name="Picture 15" descr="Text, logo&#10;&#10;Description automatically generated">
            <a:extLst>
              <a:ext uri="{FF2B5EF4-FFF2-40B4-BE49-F238E27FC236}">
                <a16:creationId xmlns:a16="http://schemas.microsoft.com/office/drawing/2014/main" id="{15BEC0E6-8C8B-4743-9F70-C2DAE00A7284}"/>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48000" y="5288523"/>
            <a:ext cx="8450269" cy="1802724"/>
          </a:xfrm>
          <a:prstGeom prst="rect">
            <a:avLst/>
          </a:prstGeom>
        </p:spPr>
      </p:pic>
      <p:sp>
        <p:nvSpPr>
          <p:cNvPr id="19" name="TextBox 18">
            <a:extLst>
              <a:ext uri="{FF2B5EF4-FFF2-40B4-BE49-F238E27FC236}">
                <a16:creationId xmlns:a16="http://schemas.microsoft.com/office/drawing/2014/main" id="{712C9AFF-BFB5-426E-8D96-921D0746E6AE}"/>
              </a:ext>
            </a:extLst>
          </p:cNvPr>
          <p:cNvSpPr txBox="1"/>
          <p:nvPr/>
        </p:nvSpPr>
        <p:spPr>
          <a:xfrm>
            <a:off x="279574" y="1694627"/>
            <a:ext cx="5460826" cy="3539430"/>
          </a:xfrm>
          <a:prstGeom prst="rect">
            <a:avLst/>
          </a:prstGeom>
          <a:solidFill>
            <a:srgbClr val="0070C0"/>
          </a:solidFill>
        </p:spPr>
        <p:txBody>
          <a:bodyPr wrap="square" rtlCol="0">
            <a:spAutoFit/>
          </a:bodyPr>
          <a:lstStyle/>
          <a:p>
            <a:r>
              <a:rPr lang="en-US" sz="2800" dirty="0">
                <a:solidFill>
                  <a:schemeClr val="bg1"/>
                </a:solidFill>
              </a:rPr>
              <a:t>In 2019 the number of people fleeing war, persecution and conflict exceeded 79.5 million, the highest level ever recorded.</a:t>
            </a:r>
          </a:p>
          <a:p>
            <a:r>
              <a:rPr lang="en-US" sz="2800" dirty="0">
                <a:solidFill>
                  <a:schemeClr val="bg1"/>
                </a:solidFill>
              </a:rPr>
              <a:t>This means that  more than 1 in every 100 people on our planet has had to leave their home to find safety due to conflict.</a:t>
            </a:r>
            <a:endParaRPr lang="en-GB" sz="2800" dirty="0">
              <a:solidFill>
                <a:schemeClr val="bg1"/>
              </a:solidFill>
            </a:endParaRPr>
          </a:p>
        </p:txBody>
      </p:sp>
      <p:grpSp>
        <p:nvGrpSpPr>
          <p:cNvPr id="2" name="Group 1">
            <a:extLst>
              <a:ext uri="{FF2B5EF4-FFF2-40B4-BE49-F238E27FC236}">
                <a16:creationId xmlns:a16="http://schemas.microsoft.com/office/drawing/2014/main" id="{DD9F7C32-75CF-4BD9-84C7-05EF13029FA9}"/>
              </a:ext>
            </a:extLst>
          </p:cNvPr>
          <p:cNvGrpSpPr/>
          <p:nvPr/>
        </p:nvGrpSpPr>
        <p:grpSpPr>
          <a:xfrm>
            <a:off x="7913246" y="5485376"/>
            <a:ext cx="4280249" cy="1385564"/>
            <a:chOff x="2286000" y="2476500"/>
            <a:chExt cx="5884877" cy="1905000"/>
          </a:xfrm>
        </p:grpSpPr>
        <p:pic>
          <p:nvPicPr>
            <p:cNvPr id="1026" name="Picture 2" descr="Goal 16: Peace, justice and strong institutions">
              <a:extLst>
                <a:ext uri="{FF2B5EF4-FFF2-40B4-BE49-F238E27FC236}">
                  <a16:creationId xmlns:a16="http://schemas.microsoft.com/office/drawing/2014/main" id="{9263B952-0993-4B64-A4CE-EF058AFFBC71}"/>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r="47541"/>
            <a:stretch/>
          </p:blipFill>
          <p:spPr bwMode="auto">
            <a:xfrm>
              <a:off x="2286000" y="2476500"/>
              <a:ext cx="3997354" cy="1905000"/>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2" descr="Goal 16: Peace, justice and strong institutions">
              <a:extLst>
                <a:ext uri="{FF2B5EF4-FFF2-40B4-BE49-F238E27FC236}">
                  <a16:creationId xmlns:a16="http://schemas.microsoft.com/office/drawing/2014/main" id="{D5D29A24-1814-49DC-B604-DAEDDFB1FE9B}"/>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67523" r="7706"/>
            <a:stretch/>
          </p:blipFill>
          <p:spPr bwMode="auto">
            <a:xfrm>
              <a:off x="6283354" y="2476500"/>
              <a:ext cx="1887523" cy="1905000"/>
            </a:xfrm>
            <a:prstGeom prst="rect">
              <a:avLst/>
            </a:prstGeom>
            <a:noFill/>
            <a:extLst>
              <a:ext uri="{909E8E84-426E-40DD-AFC4-6F175D3DCCD1}">
                <a14:hiddenFill xmlns:a14="http://schemas.microsoft.com/office/drawing/2010/main">
                  <a:solidFill>
                    <a:srgbClr val="FFFFFF"/>
                  </a:solidFill>
                </a14:hiddenFill>
              </a:ext>
            </a:extLst>
          </p:spPr>
        </p:pic>
      </p:grpSp>
      <p:pic>
        <p:nvPicPr>
          <p:cNvPr id="1028" name="Picture 4" descr="Is your Marketing Budget Sucking Your Company Dry? | The Association Blog">
            <a:extLst>
              <a:ext uri="{FF2B5EF4-FFF2-40B4-BE49-F238E27FC236}">
                <a16:creationId xmlns:a16="http://schemas.microsoft.com/office/drawing/2014/main" id="{85F1A2A1-0EBF-46E6-B6EE-31A6B2A9995E}"/>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797843" y="1824918"/>
            <a:ext cx="6410346" cy="333022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188131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Online Media 4" title="The 1%: UNHCR’s global trends report in forced displacement for 2019">
            <a:hlinkClick r:id="" action="ppaction://media"/>
            <a:extLst>
              <a:ext uri="{FF2B5EF4-FFF2-40B4-BE49-F238E27FC236}">
                <a16:creationId xmlns:a16="http://schemas.microsoft.com/office/drawing/2014/main" id="{24A710ED-D857-4AE2-B9EF-60BE49301F6F}"/>
              </a:ext>
            </a:extLst>
          </p:cNvPr>
          <p:cNvPicPr>
            <a:picLocks noRot="1" noChangeAspect="1"/>
          </p:cNvPicPr>
          <p:nvPr>
            <a:videoFile r:link="rId1"/>
          </p:nvPr>
        </p:nvPicPr>
        <p:blipFill>
          <a:blip r:embed="rId3"/>
          <a:stretch>
            <a:fillRect/>
          </a:stretch>
        </p:blipFill>
        <p:spPr>
          <a:xfrm>
            <a:off x="0" y="0"/>
            <a:ext cx="12192000" cy="6858000"/>
          </a:xfrm>
          <a:prstGeom prst="rect">
            <a:avLst/>
          </a:prstGeom>
        </p:spPr>
      </p:pic>
    </p:spTree>
    <p:extLst>
      <p:ext uri="{BB962C8B-B14F-4D97-AF65-F5344CB8AC3E}">
        <p14:creationId xmlns:p14="http://schemas.microsoft.com/office/powerpoint/2010/main" val="13854488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seq concurrent="1" nextAc="seek">
              <p:cTn id="7" restart="whenNotActive" fill="hold" evtFilter="cancelBubble" nodeType="interactiveSeq">
                <p:stCondLst>
                  <p:cond evt="onClick" delay="0">
                    <p:tgtEl>
                      <p:spTgt spid="4"/>
                    </p:tgtEl>
                  </p:cond>
                </p:stCondLst>
                <p:endSync evt="end" delay="0">
                  <p:rtn val="all"/>
                </p:endSync>
                <p:childTnLst>
                  <p:par>
                    <p:cTn id="8" fill="hold">
                      <p:stCondLst>
                        <p:cond delay="0"/>
                      </p:stCondLst>
                      <p:childTnLst>
                        <p:par>
                          <p:cTn id="9" fill="hold">
                            <p:stCondLst>
                              <p:cond delay="0"/>
                            </p:stCondLst>
                            <p:childTnLst>
                              <p:par>
                                <p:cTn id="10" presetID="2" presetClass="mediacall" presetSubtype="0" fill="hold" nodeType="clickEffect">
                                  <p:stCondLst>
                                    <p:cond delay="0"/>
                                  </p:stCondLst>
                                  <p:childTnLst>
                                    <p:cmd type="call" cmd="togglePause">
                                      <p:cBhvr>
                                        <p:cTn id="11" dur="1" fill="hold"/>
                                        <p:tgtEl>
                                          <p:spTgt spid="4"/>
                                        </p:tgtEl>
                                      </p:cBhvr>
                                    </p:cmd>
                                  </p:childTnLst>
                                </p:cTn>
                              </p:par>
                            </p:childTnLst>
                          </p:cTn>
                        </p:par>
                      </p:childTnLst>
                    </p:cTn>
                  </p:par>
                </p:childTnLst>
              </p:cTn>
              <p:nextCondLst>
                <p:cond evt="onClick" delay="0">
                  <p:tgtEl>
                    <p:spTgt spid="4"/>
                  </p:tgtEl>
                </p:cond>
              </p:nextCondLst>
            </p:seq>
            <p:video>
              <p:cMediaNode vol="80000">
                <p:cTn id="12" fill="hold" display="0">
                  <p:stCondLst>
                    <p:cond delay="indefinite"/>
                  </p:stCondLst>
                </p:cTn>
                <p:tgtEl>
                  <p:spTgt spid="4"/>
                </p:tgtEl>
              </p:cMediaNode>
            </p:video>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8115300" y="1034143"/>
            <a:ext cx="4076700" cy="5823857"/>
          </a:xfrm>
          <a:prstGeom prst="rect">
            <a:avLst/>
          </a:prstGeom>
        </p:spPr>
      </p:pic>
      <p:sp>
        <p:nvSpPr>
          <p:cNvPr id="19" name="Flowchart: Document 18"/>
          <p:cNvSpPr/>
          <p:nvPr/>
        </p:nvSpPr>
        <p:spPr>
          <a:xfrm rot="15949037" flipH="1">
            <a:off x="-2390413" y="3158948"/>
            <a:ext cx="7051196" cy="390942"/>
          </a:xfrm>
          <a:prstGeom prst="flowChartDocumen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Title 1"/>
          <p:cNvSpPr txBox="1">
            <a:spLocks/>
          </p:cNvSpPr>
          <p:nvPr/>
        </p:nvSpPr>
        <p:spPr>
          <a:xfrm rot="15952556">
            <a:off x="-2376935" y="3496667"/>
            <a:ext cx="5653281" cy="1098347"/>
          </a:xfrm>
          <a:prstGeom prst="rect">
            <a:avLst/>
          </a:prstGeom>
        </p:spPr>
        <p:txBody>
          <a:bodyPr vert="horz" lIns="91440" tIns="45720" rIns="91440" bIns="45720" rtlCol="0" anchor="b">
            <a:noAutofit/>
          </a:bodyPr>
          <a:lstStyle>
            <a:lvl1pPr algn="r" defTabSz="457200" rtl="0" eaLnBrk="1" latinLnBrk="0" hangingPunct="1">
              <a:spcBef>
                <a:spcPct val="0"/>
              </a:spcBef>
              <a:buNone/>
              <a:defRPr sz="54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endParaRPr lang="en-GB" sz="8000" dirty="0">
              <a:ln w="38100">
                <a:noFill/>
              </a:ln>
              <a:solidFill>
                <a:srgbClr val="BB1F75"/>
              </a:solidFill>
              <a:latin typeface="Berlin Sans FB Demi" panose="020E0802020502020306" pitchFamily="34" charset="0"/>
            </a:endParaRPr>
          </a:p>
          <a:p>
            <a:pPr algn="ctr"/>
            <a:r>
              <a:rPr lang="en-GB" sz="6000" dirty="0">
                <a:ln w="38100">
                  <a:noFill/>
                </a:ln>
                <a:solidFill>
                  <a:srgbClr val="00B0F0"/>
                </a:solidFill>
                <a:latin typeface="Berlin Sans FB Demi" panose="020E0802020502020306" pitchFamily="34" charset="0"/>
              </a:rPr>
              <a:t>DARE TO CARE</a:t>
            </a:r>
          </a:p>
        </p:txBody>
      </p:sp>
      <p:sp>
        <p:nvSpPr>
          <p:cNvPr id="11" name="TextBox 10"/>
          <p:cNvSpPr txBox="1"/>
          <p:nvPr/>
        </p:nvSpPr>
        <p:spPr>
          <a:xfrm>
            <a:off x="13784855" y="-1012082"/>
            <a:ext cx="8205551" cy="553998"/>
          </a:xfrm>
          <a:prstGeom prst="rect">
            <a:avLst/>
          </a:prstGeom>
          <a:noFill/>
        </p:spPr>
        <p:txBody>
          <a:bodyPr wrap="square" rtlCol="0">
            <a:spAutoFit/>
          </a:bodyPr>
          <a:lstStyle/>
          <a:p>
            <a:r>
              <a:rPr lang="en-GB" sz="3000" dirty="0">
                <a:solidFill>
                  <a:schemeClr val="bg1"/>
                </a:solidFill>
                <a:latin typeface="Trebuchet MS" panose="020B0603020202020204" pitchFamily="34" charset="0"/>
              </a:rPr>
              <a:t>“Hosanna in the highest!” </a:t>
            </a:r>
            <a:r>
              <a:rPr lang="en-GB" sz="3000" i="1" dirty="0">
                <a:solidFill>
                  <a:schemeClr val="bg1"/>
                </a:solidFill>
                <a:latin typeface="Trebuchet MS" panose="020B0603020202020204" pitchFamily="34" charset="0"/>
              </a:rPr>
              <a:t>Matthew 21:1-11</a:t>
            </a:r>
          </a:p>
        </p:txBody>
      </p:sp>
      <p:sp>
        <p:nvSpPr>
          <p:cNvPr id="8" name="Flowchart: Document 7"/>
          <p:cNvSpPr/>
          <p:nvPr/>
        </p:nvSpPr>
        <p:spPr>
          <a:xfrm>
            <a:off x="8222" y="0"/>
            <a:ext cx="12192000" cy="1344865"/>
          </a:xfrm>
          <a:prstGeom prst="flowChartDocument">
            <a:avLst/>
          </a:prstGeom>
          <a:solidFill>
            <a:srgbClr val="00689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TextBox 13"/>
          <p:cNvSpPr txBox="1"/>
          <p:nvPr/>
        </p:nvSpPr>
        <p:spPr>
          <a:xfrm>
            <a:off x="1392949" y="94078"/>
            <a:ext cx="10799051" cy="830997"/>
          </a:xfrm>
          <a:prstGeom prst="rect">
            <a:avLst/>
          </a:prstGeom>
          <a:noFill/>
        </p:spPr>
        <p:txBody>
          <a:bodyPr wrap="square" rtlCol="0">
            <a:spAutoFit/>
          </a:bodyPr>
          <a:lstStyle/>
          <a:p>
            <a:pPr algn="ctr"/>
            <a:r>
              <a:rPr lang="en-GB" sz="4800" dirty="0">
                <a:solidFill>
                  <a:schemeClr val="bg1"/>
                </a:solidFill>
                <a:latin typeface="Arial Black" panose="020B0A04020102020204" pitchFamily="34" charset="0"/>
              </a:rPr>
              <a:t>UN World Day of Peace 21/09</a:t>
            </a:r>
            <a:endParaRPr lang="en-GB" sz="4800" i="1" dirty="0">
              <a:solidFill>
                <a:schemeClr val="bg1"/>
              </a:solidFill>
              <a:latin typeface="Arial Black" panose="020B0A04020102020204" pitchFamily="34" charset="0"/>
            </a:endParaRPr>
          </a:p>
        </p:txBody>
      </p:sp>
      <p:sp>
        <p:nvSpPr>
          <p:cNvPr id="13" name="Rectangle 12"/>
          <p:cNvSpPr/>
          <p:nvPr/>
        </p:nvSpPr>
        <p:spPr>
          <a:xfrm>
            <a:off x="1587284" y="1344865"/>
            <a:ext cx="3129859" cy="2185214"/>
          </a:xfrm>
          <a:prstGeom prst="rect">
            <a:avLst/>
          </a:prstGeom>
        </p:spPr>
        <p:txBody>
          <a:bodyPr wrap="square">
            <a:spAutoFit/>
          </a:bodyPr>
          <a:lstStyle/>
          <a:p>
            <a:r>
              <a:rPr lang="en-GB" sz="3200" b="1" dirty="0">
                <a:solidFill>
                  <a:srgbClr val="0070C0"/>
                </a:solidFill>
              </a:rPr>
              <a:t>What’s the goal here? </a:t>
            </a:r>
          </a:p>
          <a:p>
            <a:r>
              <a:rPr lang="en-GB" sz="2400" dirty="0"/>
              <a:t>To have a day of non-violence throughout the world.</a:t>
            </a:r>
          </a:p>
        </p:txBody>
      </p:sp>
      <p:sp>
        <p:nvSpPr>
          <p:cNvPr id="23" name="Rectangle 22"/>
          <p:cNvSpPr/>
          <p:nvPr/>
        </p:nvSpPr>
        <p:spPr>
          <a:xfrm>
            <a:off x="5019499" y="1603345"/>
            <a:ext cx="2793445" cy="2800767"/>
          </a:xfrm>
          <a:prstGeom prst="rect">
            <a:avLst/>
          </a:prstGeom>
        </p:spPr>
        <p:txBody>
          <a:bodyPr wrap="square">
            <a:spAutoFit/>
          </a:bodyPr>
          <a:lstStyle/>
          <a:p>
            <a:r>
              <a:rPr lang="en-GB" sz="3200" b="1" dirty="0">
                <a:solidFill>
                  <a:srgbClr val="0070C0"/>
                </a:solidFill>
              </a:rPr>
              <a:t>Why? </a:t>
            </a:r>
          </a:p>
          <a:p>
            <a:r>
              <a:rPr lang="en-GB" sz="2400" dirty="0"/>
              <a:t>COVID-19 has taught us that what happens in one part of the planet can impact people everywhere.</a:t>
            </a:r>
          </a:p>
        </p:txBody>
      </p:sp>
      <p:sp>
        <p:nvSpPr>
          <p:cNvPr id="25" name="Rectangle 24"/>
          <p:cNvSpPr/>
          <p:nvPr/>
        </p:nvSpPr>
        <p:spPr>
          <a:xfrm>
            <a:off x="1889640" y="4662593"/>
            <a:ext cx="5923304" cy="2062103"/>
          </a:xfrm>
          <a:prstGeom prst="rect">
            <a:avLst/>
          </a:prstGeom>
        </p:spPr>
        <p:txBody>
          <a:bodyPr wrap="square">
            <a:spAutoFit/>
          </a:bodyPr>
          <a:lstStyle/>
          <a:p>
            <a:r>
              <a:rPr lang="en-GB" sz="3200" b="1" dirty="0">
                <a:solidFill>
                  <a:srgbClr val="0070C0"/>
                </a:solidFill>
              </a:rPr>
              <a:t>What do we need to do? </a:t>
            </a:r>
          </a:p>
          <a:p>
            <a:r>
              <a:rPr lang="en-GB" sz="2400" dirty="0"/>
              <a:t>We need to learn that we are not each other’s enemies. </a:t>
            </a:r>
          </a:p>
          <a:p>
            <a:r>
              <a:rPr lang="en-GB" sz="2400" dirty="0"/>
              <a:t>By working together we can resolve issues such as climate change and poverty.</a:t>
            </a:r>
          </a:p>
        </p:txBody>
      </p:sp>
      <p:pic>
        <p:nvPicPr>
          <p:cNvPr id="12" name="Picture 11" descr="A picture containing fan, device, vector graphics&#10;&#10;Description automatically generated">
            <a:extLst>
              <a:ext uri="{FF2B5EF4-FFF2-40B4-BE49-F238E27FC236}">
                <a16:creationId xmlns:a16="http://schemas.microsoft.com/office/drawing/2014/main" id="{81FD4746-ACA2-4DA3-A22E-BE544D945833}"/>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81277" y="79028"/>
            <a:ext cx="1306007" cy="1107996"/>
          </a:xfrm>
          <a:prstGeom prst="rect">
            <a:avLst/>
          </a:prstGeom>
        </p:spPr>
      </p:pic>
    </p:spTree>
    <p:extLst>
      <p:ext uri="{BB962C8B-B14F-4D97-AF65-F5344CB8AC3E}">
        <p14:creationId xmlns:p14="http://schemas.microsoft.com/office/powerpoint/2010/main" val="8580704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Flowchart: Document 20">
            <a:extLst>
              <a:ext uri="{FF2B5EF4-FFF2-40B4-BE49-F238E27FC236}">
                <a16:creationId xmlns:a16="http://schemas.microsoft.com/office/drawing/2014/main" id="{EE3044BB-AC80-4913-A3C1-5BD2BD15920C}"/>
              </a:ext>
            </a:extLst>
          </p:cNvPr>
          <p:cNvSpPr/>
          <p:nvPr/>
        </p:nvSpPr>
        <p:spPr>
          <a:xfrm flipH="1">
            <a:off x="-21911" y="431476"/>
            <a:ext cx="12230100" cy="1107996"/>
          </a:xfrm>
          <a:prstGeom prst="flowChartDocument">
            <a:avLst/>
          </a:prstGeom>
          <a:solidFill>
            <a:srgbClr val="00689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 name="TextBox 3">
            <a:extLst>
              <a:ext uri="{FF2B5EF4-FFF2-40B4-BE49-F238E27FC236}">
                <a16:creationId xmlns:a16="http://schemas.microsoft.com/office/drawing/2014/main" id="{42A7AE14-89C7-4FE6-87CE-099930FEEA47}"/>
              </a:ext>
            </a:extLst>
          </p:cNvPr>
          <p:cNvSpPr txBox="1"/>
          <p:nvPr/>
        </p:nvSpPr>
        <p:spPr>
          <a:xfrm>
            <a:off x="-19050" y="-1"/>
            <a:ext cx="12211050" cy="1349829"/>
          </a:xfrm>
          <a:prstGeom prst="rect">
            <a:avLst/>
          </a:prstGeom>
          <a:solidFill>
            <a:srgbClr val="00689D"/>
          </a:solidFill>
        </p:spPr>
        <p:txBody>
          <a:bodyPr wrap="square" rtlCol="0">
            <a:spAutoFit/>
          </a:bodyPr>
          <a:lstStyle/>
          <a:p>
            <a:endParaRPr lang="en-GB" dirty="0"/>
          </a:p>
        </p:txBody>
      </p:sp>
      <p:sp>
        <p:nvSpPr>
          <p:cNvPr id="6" name="TextBox 5">
            <a:extLst>
              <a:ext uri="{FF2B5EF4-FFF2-40B4-BE49-F238E27FC236}">
                <a16:creationId xmlns:a16="http://schemas.microsoft.com/office/drawing/2014/main" id="{83E62D2A-73E0-45F0-A3B5-1ADF5C8FA86F}"/>
              </a:ext>
            </a:extLst>
          </p:cNvPr>
          <p:cNvSpPr txBox="1"/>
          <p:nvPr/>
        </p:nvSpPr>
        <p:spPr>
          <a:xfrm>
            <a:off x="117662" y="5778"/>
            <a:ext cx="7358894" cy="1200329"/>
          </a:xfrm>
          <a:prstGeom prst="rect">
            <a:avLst/>
          </a:prstGeom>
          <a:noFill/>
        </p:spPr>
        <p:txBody>
          <a:bodyPr wrap="square" rtlCol="0">
            <a:spAutoFit/>
          </a:bodyPr>
          <a:lstStyle/>
          <a:p>
            <a:r>
              <a:rPr lang="en-US" sz="7200" dirty="0">
                <a:solidFill>
                  <a:schemeClr val="bg1"/>
                </a:solidFill>
                <a:latin typeface="Bahnschrift SemiBold" panose="020B0502040204020203" pitchFamily="34" charset="0"/>
              </a:rPr>
              <a:t>Cranes of Peace</a:t>
            </a:r>
          </a:p>
        </p:txBody>
      </p:sp>
      <p:pic>
        <p:nvPicPr>
          <p:cNvPr id="13" name="Picture 12" descr="A picture containing fan, device, vector graphics&#10;&#10;Description automatically generated">
            <a:extLst>
              <a:ext uri="{FF2B5EF4-FFF2-40B4-BE49-F238E27FC236}">
                <a16:creationId xmlns:a16="http://schemas.microsoft.com/office/drawing/2014/main" id="{4712C9EA-C83B-4EED-B8D8-0B1B6258C6ED}"/>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669081" y="-1309774"/>
            <a:ext cx="1306007" cy="1107996"/>
          </a:xfrm>
          <a:prstGeom prst="rect">
            <a:avLst/>
          </a:prstGeom>
        </p:spPr>
      </p:pic>
      <p:sp>
        <p:nvSpPr>
          <p:cNvPr id="19" name="TextBox 18">
            <a:extLst>
              <a:ext uri="{FF2B5EF4-FFF2-40B4-BE49-F238E27FC236}">
                <a16:creationId xmlns:a16="http://schemas.microsoft.com/office/drawing/2014/main" id="{712C9AFF-BFB5-426E-8D96-921D0746E6AE}"/>
              </a:ext>
            </a:extLst>
          </p:cNvPr>
          <p:cNvSpPr txBox="1"/>
          <p:nvPr/>
        </p:nvSpPr>
        <p:spPr>
          <a:xfrm>
            <a:off x="255977" y="1832409"/>
            <a:ext cx="7220579" cy="4832092"/>
          </a:xfrm>
          <a:prstGeom prst="rect">
            <a:avLst/>
          </a:prstGeom>
          <a:solidFill>
            <a:srgbClr val="0070C0"/>
          </a:solidFill>
        </p:spPr>
        <p:txBody>
          <a:bodyPr wrap="square" rtlCol="0">
            <a:spAutoFit/>
          </a:bodyPr>
          <a:lstStyle/>
          <a:p>
            <a:r>
              <a:rPr lang="en-US" sz="2800" dirty="0">
                <a:solidFill>
                  <a:schemeClr val="bg1"/>
                </a:solidFill>
              </a:rPr>
              <a:t>Sadako Sasaki was a 12 year old girl who contracted </a:t>
            </a:r>
            <a:r>
              <a:rPr lang="en-US" sz="2800" dirty="0" err="1">
                <a:solidFill>
                  <a:schemeClr val="bg1"/>
                </a:solidFill>
              </a:rPr>
              <a:t>Leukaemia</a:t>
            </a:r>
            <a:r>
              <a:rPr lang="en-US" sz="2800" dirty="0">
                <a:solidFill>
                  <a:schemeClr val="bg1"/>
                </a:solidFill>
              </a:rPr>
              <a:t> after being exposed to the effects of the Atomic Bomb in Hiroshima.</a:t>
            </a:r>
          </a:p>
          <a:p>
            <a:r>
              <a:rPr lang="en-US" sz="2800" dirty="0">
                <a:solidFill>
                  <a:schemeClr val="bg1"/>
                </a:solidFill>
              </a:rPr>
              <a:t>She was inspired by a Japanese legend that if someone folded 1000 cranes, their wish would be granted.</a:t>
            </a:r>
          </a:p>
          <a:p>
            <a:r>
              <a:rPr lang="en-US" sz="2800" dirty="0">
                <a:solidFill>
                  <a:schemeClr val="bg1"/>
                </a:solidFill>
              </a:rPr>
              <a:t>Sadako wished to become well and to go home.  She managed to fold over 1000 cranes, but sadly she died.</a:t>
            </a:r>
          </a:p>
          <a:p>
            <a:r>
              <a:rPr lang="en-US" sz="2800" dirty="0">
                <a:solidFill>
                  <a:schemeClr val="bg1"/>
                </a:solidFill>
              </a:rPr>
              <a:t>However, her story lived on and she became a symbol of hope and peace all around the world.</a:t>
            </a:r>
            <a:endParaRPr lang="en-GB" sz="2800" dirty="0">
              <a:solidFill>
                <a:schemeClr val="bg1"/>
              </a:solidFill>
            </a:endParaRPr>
          </a:p>
        </p:txBody>
      </p:sp>
      <p:pic>
        <p:nvPicPr>
          <p:cNvPr id="5122" name="Picture 2" descr="Public Program and Ceremonial Donation of Original Origami Crane Folded by Sadako  Sasaki - Truman Library Institute">
            <a:extLst>
              <a:ext uri="{FF2B5EF4-FFF2-40B4-BE49-F238E27FC236}">
                <a16:creationId xmlns:a16="http://schemas.microsoft.com/office/drawing/2014/main" id="{0D46A61D-88B9-4E8E-8BBD-8776DB400735}"/>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10275" t="5986" r="33325" b="4863"/>
          <a:stretch/>
        </p:blipFill>
        <p:spPr bwMode="auto">
          <a:xfrm rot="305690">
            <a:off x="7993219" y="1494702"/>
            <a:ext cx="3978589" cy="5136048"/>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pic>
        <p:nvPicPr>
          <p:cNvPr id="5126" name="Picture 6" descr="Paper crane Digital Art by Valentina Hramov">
            <a:extLst>
              <a:ext uri="{FF2B5EF4-FFF2-40B4-BE49-F238E27FC236}">
                <a16:creationId xmlns:a16="http://schemas.microsoft.com/office/drawing/2014/main" id="{98CB3026-748F-48F8-B761-B16D5A63CB69}"/>
              </a:ext>
            </a:extLst>
          </p:cNvPr>
          <p:cNvPicPr>
            <a:picLocks noChangeAspect="1" noChangeArrowheads="1"/>
          </p:cNvPicPr>
          <p:nvPr/>
        </p:nvPicPr>
        <p:blipFill>
          <a:blip r:embed="rId4" cstate="print">
            <a:extLst>
              <a:ext uri="{BEBA8EAE-BF5A-486C-A8C5-ECC9F3942E4B}">
                <a14:imgProps xmlns:a14="http://schemas.microsoft.com/office/drawing/2010/main">
                  <a14:imgLayer r:embed="rId5">
                    <a14:imgEffect>
                      <a14:backgroundRemoval t="10000" b="90000" l="10000" r="90000">
                        <a14:foregroundMark x1="35000" y1="34333" x2="35000" y2="34333"/>
                        <a14:foregroundMark x1="28000" y1="27556" x2="28000" y2="27556"/>
                        <a14:foregroundMark x1="28000" y1="27556" x2="28000" y2="27556"/>
                        <a14:foregroundMark x1="34556" y1="35556" x2="52667" y2="48444"/>
                        <a14:foregroundMark x1="52667" y1="48444" x2="52778" y2="48444"/>
                        <a14:foregroundMark x1="30778" y1="33222" x2="39000" y2="47778"/>
                        <a14:foregroundMark x1="30111" y1="44000" x2="23111" y2="47000"/>
                        <a14:foregroundMark x1="32444" y1="45667" x2="42667" y2="64556"/>
                        <a14:foregroundMark x1="42667" y1="64556" x2="42778" y2="65778"/>
                        <a14:foregroundMark x1="56556" y1="54444" x2="47222" y2="62444"/>
                        <a14:foregroundMark x1="48111" y1="55444" x2="45000" y2="62222"/>
                        <a14:foregroundMark x1="45000" y1="62222" x2="44444" y2="62000"/>
                        <a14:foregroundMark x1="71000" y1="38333" x2="67889" y2="48556"/>
                        <a14:foregroundMark x1="67889" y1="48556" x2="67778" y2="48667"/>
                        <a14:foregroundMark x1="65889" y1="58667" x2="68667" y2="63111"/>
                        <a14:foregroundMark x1="59333" y1="67778" x2="63333" y2="68111"/>
                        <a14:foregroundMark x1="43000" y1="71111" x2="43444" y2="70000"/>
                        <a14:foregroundMark x1="33444" y1="55667" x2="34111" y2="61111"/>
                      </a14:backgroundRemoval>
                    </a14:imgEffect>
                  </a14:imgLayer>
                </a14:imgProps>
              </a:ext>
              <a:ext uri="{28A0092B-C50C-407E-A947-70E740481C1C}">
                <a14:useLocalDpi xmlns:a14="http://schemas.microsoft.com/office/drawing/2010/main" val="0"/>
              </a:ext>
            </a:extLst>
          </a:blip>
          <a:srcRect/>
          <a:stretch>
            <a:fillRect/>
          </a:stretch>
        </p:blipFill>
        <p:spPr bwMode="auto">
          <a:xfrm>
            <a:off x="6629401" y="-418783"/>
            <a:ext cx="3182256" cy="318225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184760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dirty="0"/>
          </a:p>
        </p:txBody>
      </p:sp>
      <p:sp>
        <p:nvSpPr>
          <p:cNvPr id="3" name="Content Placeholder 2"/>
          <p:cNvSpPr>
            <a:spLocks noGrp="1"/>
          </p:cNvSpPr>
          <p:nvPr>
            <p:ph idx="1"/>
          </p:nvPr>
        </p:nvSpPr>
        <p:spPr/>
        <p:txBody>
          <a:bodyPr/>
          <a:lstStyle/>
          <a:p>
            <a:endParaRPr lang="en-GB" dirty="0"/>
          </a:p>
        </p:txBody>
      </p:sp>
      <p:pic>
        <p:nvPicPr>
          <p:cNvPr id="4" name="Picture 3"/>
          <p:cNvPicPr>
            <a:picLocks noChangeAspect="1"/>
          </p:cNvPicPr>
          <p:nvPr/>
        </p:nvPicPr>
        <p:blipFill>
          <a:blip r:embed="rId2"/>
          <a:stretch>
            <a:fillRect/>
          </a:stretch>
        </p:blipFill>
        <p:spPr>
          <a:xfrm>
            <a:off x="0" y="-4987"/>
            <a:ext cx="12192000" cy="6858000"/>
          </a:xfrm>
          <a:prstGeom prst="rect">
            <a:avLst/>
          </a:prstGeom>
        </p:spPr>
      </p:pic>
      <p:sp>
        <p:nvSpPr>
          <p:cNvPr id="5" name="Rounded Rectangular Callout 4"/>
          <p:cNvSpPr/>
          <p:nvPr/>
        </p:nvSpPr>
        <p:spPr>
          <a:xfrm>
            <a:off x="315589" y="493486"/>
            <a:ext cx="7478582" cy="5599817"/>
          </a:xfrm>
          <a:prstGeom prst="wedgeRoundRectCallout">
            <a:avLst>
              <a:gd name="adj1" fmla="val 60540"/>
              <a:gd name="adj2" fmla="val 8110"/>
              <a:gd name="adj3" fmla="val 16667"/>
            </a:avLst>
          </a:prstGeom>
          <a:solidFill>
            <a:srgbClr val="FFC000"/>
          </a:solidFill>
          <a:ln w="12700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5400" dirty="0">
                <a:solidFill>
                  <a:srgbClr val="0070C0"/>
                </a:solidFill>
                <a:latin typeface="Tahoma" panose="020B0604030504040204" pitchFamily="34" charset="0"/>
                <a:ea typeface="Tahoma" panose="020B0604030504040204" pitchFamily="34" charset="0"/>
                <a:cs typeface="Tahoma" panose="020B0604030504040204" pitchFamily="34" charset="0"/>
              </a:rPr>
              <a:t>‘Your young hearts want to build </a:t>
            </a:r>
            <a:br>
              <a:rPr lang="en-GB" sz="5400" dirty="0">
                <a:solidFill>
                  <a:srgbClr val="0070C0"/>
                </a:solidFill>
                <a:latin typeface="Tahoma" panose="020B0604030504040204" pitchFamily="34" charset="0"/>
                <a:ea typeface="Tahoma" panose="020B0604030504040204" pitchFamily="34" charset="0"/>
                <a:cs typeface="Tahoma" panose="020B0604030504040204" pitchFamily="34" charset="0"/>
              </a:rPr>
            </a:br>
            <a:r>
              <a:rPr lang="en-GB" sz="5400" dirty="0">
                <a:solidFill>
                  <a:srgbClr val="0070C0"/>
                </a:solidFill>
                <a:latin typeface="Tahoma" panose="020B0604030504040204" pitchFamily="34" charset="0"/>
                <a:ea typeface="Tahoma" panose="020B0604030504040204" pitchFamily="34" charset="0"/>
                <a:cs typeface="Tahoma" panose="020B0604030504040204" pitchFamily="34" charset="0"/>
              </a:rPr>
              <a:t>a better world.  </a:t>
            </a:r>
          </a:p>
          <a:p>
            <a:pPr algn="ctr"/>
            <a:r>
              <a:rPr lang="en-GB" sz="5400" dirty="0">
                <a:solidFill>
                  <a:srgbClr val="0070C0"/>
                </a:solidFill>
                <a:latin typeface="Tahoma" panose="020B0604030504040204" pitchFamily="34" charset="0"/>
                <a:ea typeface="Tahoma" panose="020B0604030504040204" pitchFamily="34" charset="0"/>
                <a:cs typeface="Tahoma" panose="020B0604030504040204" pitchFamily="34" charset="0"/>
              </a:rPr>
              <a:t>Do not be bystanders in life.  </a:t>
            </a:r>
            <a:br>
              <a:rPr lang="en-GB" sz="5400" dirty="0">
                <a:solidFill>
                  <a:srgbClr val="0070C0"/>
                </a:solidFill>
                <a:latin typeface="Tahoma" panose="020B0604030504040204" pitchFamily="34" charset="0"/>
                <a:ea typeface="Tahoma" panose="020B0604030504040204" pitchFamily="34" charset="0"/>
                <a:cs typeface="Tahoma" panose="020B0604030504040204" pitchFamily="34" charset="0"/>
              </a:rPr>
            </a:br>
            <a:r>
              <a:rPr lang="en-GB" sz="5400" dirty="0">
                <a:solidFill>
                  <a:srgbClr val="0070C0"/>
                </a:solidFill>
                <a:latin typeface="Tahoma" panose="020B0604030504040204" pitchFamily="34" charset="0"/>
                <a:ea typeface="Tahoma" panose="020B0604030504040204" pitchFamily="34" charset="0"/>
                <a:cs typeface="Tahoma" panose="020B0604030504040204" pitchFamily="34" charset="0"/>
              </a:rPr>
              <a:t>Get involved!’</a:t>
            </a:r>
          </a:p>
        </p:txBody>
      </p:sp>
      <p:sp>
        <p:nvSpPr>
          <p:cNvPr id="6" name="TextBox 5"/>
          <p:cNvSpPr txBox="1"/>
          <p:nvPr/>
        </p:nvSpPr>
        <p:spPr>
          <a:xfrm>
            <a:off x="4354285" y="5929683"/>
            <a:ext cx="7808686" cy="923330"/>
          </a:xfrm>
          <a:prstGeom prst="rect">
            <a:avLst/>
          </a:prstGeom>
          <a:noFill/>
        </p:spPr>
        <p:txBody>
          <a:bodyPr wrap="square" rtlCol="0">
            <a:spAutoFit/>
          </a:bodyPr>
          <a:lstStyle/>
          <a:p>
            <a:pPr algn="r"/>
            <a:r>
              <a:rPr lang="en-GB" sz="5400" dirty="0">
                <a:ln w="38100">
                  <a:solidFill>
                    <a:schemeClr val="bg1"/>
                  </a:solidFill>
                </a:ln>
                <a:solidFill>
                  <a:srgbClr val="FF0000"/>
                </a:solidFill>
                <a:effectLst>
                  <a:outerShdw blurRad="50800" dist="38100" dir="2700000" algn="tl" rotWithShape="0">
                    <a:prstClr val="black">
                      <a:alpha val="40000"/>
                    </a:prstClr>
                  </a:outerShdw>
                </a:effectLst>
                <a:latin typeface="Berlin Sans FB Demi" panose="020E0802020502020306" pitchFamily="34" charset="0"/>
              </a:rPr>
              <a:t>POPE FRANCIS</a:t>
            </a:r>
          </a:p>
        </p:txBody>
      </p:sp>
    </p:spTree>
    <p:extLst>
      <p:ext uri="{BB962C8B-B14F-4D97-AF65-F5344CB8AC3E}">
        <p14:creationId xmlns:p14="http://schemas.microsoft.com/office/powerpoint/2010/main" val="30631759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525D1053-FA6C-7B9D-2913-F0347F4AD5FC}"/>
              </a:ext>
            </a:extLst>
          </p:cNvPr>
          <p:cNvSpPr/>
          <p:nvPr/>
        </p:nvSpPr>
        <p:spPr>
          <a:xfrm>
            <a:off x="7334250" y="796025"/>
            <a:ext cx="4857750" cy="6088555"/>
          </a:xfrm>
          <a:prstGeom prst="rect">
            <a:avLst/>
          </a:prstGeom>
          <a:solidFill>
            <a:srgbClr val="018B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6" name="Picture 2" descr="Image result for paper background">
            <a:extLst>
              <a:ext uri="{FF2B5EF4-FFF2-40B4-BE49-F238E27FC236}">
                <a16:creationId xmlns:a16="http://schemas.microsoft.com/office/drawing/2014/main" id="{F8CF7FED-EBC7-428C-99A5-4D430B736A46}"/>
              </a:ext>
            </a:extLst>
          </p:cNvPr>
          <p:cNvPicPr>
            <a:picLocks noChangeAspect="1" noChangeArrowheads="1"/>
          </p:cNvPicPr>
          <p:nvPr/>
        </p:nvPicPr>
        <p:blipFill rotWithShape="1">
          <a:blip r:embed="rId3">
            <a:alphaModFix amt="35000"/>
            <a:extLst>
              <a:ext uri="{28A0092B-C50C-407E-A947-70E740481C1C}">
                <a14:useLocalDpi xmlns:a14="http://schemas.microsoft.com/office/drawing/2010/main" val="0"/>
              </a:ext>
            </a:extLst>
          </a:blip>
          <a:srcRect/>
          <a:stretch/>
        </p:blipFill>
        <p:spPr bwMode="auto">
          <a:xfrm>
            <a:off x="-1" y="-3"/>
            <a:ext cx="7122489" cy="6858000"/>
          </a:xfrm>
          <a:prstGeom prst="rect">
            <a:avLst/>
          </a:prstGeom>
          <a:noFill/>
          <a:extLst>
            <a:ext uri="{909E8E84-426E-40DD-AFC4-6F175D3DCCD1}">
              <a14:hiddenFill xmlns:a14="http://schemas.microsoft.com/office/drawing/2010/main">
                <a:solidFill>
                  <a:srgbClr val="FFFFFF"/>
                </a:solidFill>
              </a14:hiddenFill>
            </a:ext>
          </a:extLst>
        </p:spPr>
      </p:pic>
      <p:sp>
        <p:nvSpPr>
          <p:cNvPr id="11" name="TextBox 10"/>
          <p:cNvSpPr txBox="1"/>
          <p:nvPr/>
        </p:nvSpPr>
        <p:spPr>
          <a:xfrm>
            <a:off x="239527" y="1130434"/>
            <a:ext cx="6259510" cy="5632311"/>
          </a:xfrm>
          <a:prstGeom prst="rect">
            <a:avLst/>
          </a:prstGeom>
          <a:noFill/>
        </p:spPr>
        <p:txBody>
          <a:bodyPr wrap="square" rtlCol="0">
            <a:spAutoFit/>
          </a:bodyPr>
          <a:lstStyle/>
          <a:p>
            <a:pPr algn="l" rtl="0" fontAlgn="base"/>
            <a:r>
              <a:rPr lang="en-US" sz="3600" dirty="0">
                <a:solidFill>
                  <a:srgbClr val="292929"/>
                </a:solidFill>
                <a:latin typeface="Trebuchet MS" panose="020B0603020202020204" pitchFamily="34" charset="0"/>
              </a:rPr>
              <a:t>Help us to discover our true value and to find ways to invest more time and effort into caring for ourselves.</a:t>
            </a:r>
          </a:p>
          <a:p>
            <a:pPr algn="l" rtl="0" fontAlgn="base"/>
            <a:endParaRPr lang="en-US" sz="3600" dirty="0">
              <a:solidFill>
                <a:srgbClr val="292929"/>
              </a:solidFill>
              <a:latin typeface="Trebuchet MS" panose="020B0603020202020204" pitchFamily="34" charset="0"/>
            </a:endParaRPr>
          </a:p>
          <a:p>
            <a:pPr algn="l" rtl="0" fontAlgn="base"/>
            <a:r>
              <a:rPr lang="en-US" sz="3600" dirty="0">
                <a:solidFill>
                  <a:srgbClr val="292929"/>
                </a:solidFill>
                <a:latin typeface="Trebuchet MS" panose="020B0603020202020204" pitchFamily="34" charset="0"/>
              </a:rPr>
              <a:t>Help us to focus on adding value to the lives of those around us so that we can live together in peace.</a:t>
            </a:r>
          </a:p>
          <a:p>
            <a:pPr algn="l" rtl="0" fontAlgn="base"/>
            <a:r>
              <a:rPr lang="en-US" sz="3600" b="1" i="1" dirty="0">
                <a:solidFill>
                  <a:srgbClr val="FF0000"/>
                </a:solidFill>
                <a:latin typeface="Trebuchet MS" panose="020B0603020202020204" pitchFamily="34" charset="0"/>
              </a:rPr>
              <a:t>Amen</a:t>
            </a:r>
            <a:r>
              <a:rPr lang="en-US" sz="3600" b="1" dirty="0">
                <a:solidFill>
                  <a:srgbClr val="292929"/>
                </a:solidFill>
                <a:latin typeface="Trebuchet MS" panose="020B0603020202020204" pitchFamily="34" charset="0"/>
              </a:rPr>
              <a:t> </a:t>
            </a:r>
            <a:endParaRPr lang="en-US" sz="2400" b="1" i="0" dirty="0">
              <a:solidFill>
                <a:srgbClr val="292929"/>
              </a:solidFill>
              <a:effectLst/>
              <a:latin typeface="Segoe UI" panose="020B0502040204020203" pitchFamily="34" charset="0"/>
            </a:endParaRPr>
          </a:p>
        </p:txBody>
      </p:sp>
      <p:sp>
        <p:nvSpPr>
          <p:cNvPr id="10" name="Flowchart: Document 9">
            <a:extLst>
              <a:ext uri="{FF2B5EF4-FFF2-40B4-BE49-F238E27FC236}">
                <a16:creationId xmlns:a16="http://schemas.microsoft.com/office/drawing/2014/main" id="{A9DD0B79-575C-485E-A3C8-8801F96D78A4}"/>
              </a:ext>
            </a:extLst>
          </p:cNvPr>
          <p:cNvSpPr/>
          <p:nvPr/>
        </p:nvSpPr>
        <p:spPr>
          <a:xfrm rot="15799032" flipH="1">
            <a:off x="3839980" y="3499116"/>
            <a:ext cx="6912342" cy="795223"/>
          </a:xfrm>
          <a:prstGeom prst="flowChartDocument">
            <a:avLst/>
          </a:prstGeom>
          <a:solidFill>
            <a:srgbClr val="92D050"/>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Flowchart: Document 13">
            <a:extLst>
              <a:ext uri="{FF2B5EF4-FFF2-40B4-BE49-F238E27FC236}">
                <a16:creationId xmlns:a16="http://schemas.microsoft.com/office/drawing/2014/main" id="{E52594EA-65D4-47F3-A735-96058194B6AD}"/>
              </a:ext>
            </a:extLst>
          </p:cNvPr>
          <p:cNvSpPr/>
          <p:nvPr/>
        </p:nvSpPr>
        <p:spPr>
          <a:xfrm>
            <a:off x="8221" y="1"/>
            <a:ext cx="12183779" cy="1077266"/>
          </a:xfrm>
          <a:prstGeom prst="flowChartDocument">
            <a:avLst/>
          </a:prstGeom>
          <a:solidFill>
            <a:srgbClr val="20AF7F"/>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TextBox 12"/>
          <p:cNvSpPr txBox="1"/>
          <p:nvPr/>
        </p:nvSpPr>
        <p:spPr>
          <a:xfrm>
            <a:off x="239528" y="33049"/>
            <a:ext cx="12182168" cy="769441"/>
          </a:xfrm>
          <a:prstGeom prst="rect">
            <a:avLst/>
          </a:prstGeom>
          <a:noFill/>
        </p:spPr>
        <p:txBody>
          <a:bodyPr wrap="square" rtlCol="0">
            <a:spAutoFit/>
          </a:bodyPr>
          <a:lstStyle/>
          <a:p>
            <a:pPr algn="ctr"/>
            <a:r>
              <a:rPr lang="en-GB" sz="4400" dirty="0">
                <a:solidFill>
                  <a:schemeClr val="bg1"/>
                </a:solidFill>
                <a:effectLst>
                  <a:outerShdw blurRad="38100" dist="38100" dir="2700000" algn="tl">
                    <a:srgbClr val="000000">
                      <a:alpha val="43137"/>
                    </a:srgbClr>
                  </a:outerShdw>
                </a:effectLst>
                <a:latin typeface="Berlin Sans FB" panose="020E0602020502020306" pitchFamily="34" charset="0"/>
              </a:rPr>
              <a:t>Prayer</a:t>
            </a:r>
            <a:endParaRPr lang="en-GB" sz="4400" i="1" dirty="0">
              <a:solidFill>
                <a:schemeClr val="bg1"/>
              </a:solidFill>
              <a:effectLst>
                <a:outerShdw blurRad="38100" dist="38100" dir="2700000" algn="tl">
                  <a:srgbClr val="000000">
                    <a:alpha val="43137"/>
                  </a:srgbClr>
                </a:outerShdw>
              </a:effectLst>
              <a:latin typeface="Berlin Sans FB" panose="020E0602020502020306" pitchFamily="34" charset="0"/>
            </a:endParaRPr>
          </a:p>
        </p:txBody>
      </p:sp>
      <p:pic>
        <p:nvPicPr>
          <p:cNvPr id="4" name="Picture 3">
            <a:extLst>
              <a:ext uri="{FF2B5EF4-FFF2-40B4-BE49-F238E27FC236}">
                <a16:creationId xmlns:a16="http://schemas.microsoft.com/office/drawing/2014/main" id="{574FDD5D-07FD-2219-1CBB-9053FCCC21FF}"/>
              </a:ext>
            </a:extLst>
          </p:cNvPr>
          <p:cNvPicPr>
            <a:picLocks noChangeAspect="1"/>
          </p:cNvPicPr>
          <p:nvPr/>
        </p:nvPicPr>
        <p:blipFill>
          <a:blip r:embed="rId4"/>
          <a:stretch>
            <a:fillRect/>
          </a:stretch>
        </p:blipFill>
        <p:spPr>
          <a:xfrm>
            <a:off x="7943904" y="1006360"/>
            <a:ext cx="4036335" cy="5780733"/>
          </a:xfrm>
          <a:prstGeom prst="rect">
            <a:avLst/>
          </a:prstGeom>
        </p:spPr>
      </p:pic>
    </p:spTree>
    <p:extLst>
      <p:ext uri="{BB962C8B-B14F-4D97-AF65-F5344CB8AC3E}">
        <p14:creationId xmlns:p14="http://schemas.microsoft.com/office/powerpoint/2010/main" val="39858215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descr="Image result for paper background">
            <a:extLst>
              <a:ext uri="{FF2B5EF4-FFF2-40B4-BE49-F238E27FC236}">
                <a16:creationId xmlns:a16="http://schemas.microsoft.com/office/drawing/2014/main" id="{F8CF7FED-EBC7-428C-99A5-4D430B736A46}"/>
              </a:ext>
            </a:extLst>
          </p:cNvPr>
          <p:cNvPicPr>
            <a:picLocks noChangeAspect="1" noChangeArrowheads="1"/>
          </p:cNvPicPr>
          <p:nvPr/>
        </p:nvPicPr>
        <p:blipFill rotWithShape="1">
          <a:blip r:embed="rId3">
            <a:alphaModFix amt="35000"/>
            <a:extLst>
              <a:ext uri="{28A0092B-C50C-407E-A947-70E740481C1C}">
                <a14:useLocalDpi xmlns:a14="http://schemas.microsoft.com/office/drawing/2010/main" val="0"/>
              </a:ext>
            </a:extLst>
          </a:blip>
          <a:srcRect/>
          <a:stretch/>
        </p:blipFill>
        <p:spPr bwMode="auto">
          <a:xfrm>
            <a:off x="0" y="922469"/>
            <a:ext cx="12182168" cy="5945232"/>
          </a:xfrm>
          <a:prstGeom prst="rect">
            <a:avLst/>
          </a:prstGeom>
          <a:noFill/>
          <a:extLst>
            <a:ext uri="{909E8E84-426E-40DD-AFC4-6F175D3DCCD1}">
              <a14:hiddenFill xmlns:a14="http://schemas.microsoft.com/office/drawing/2010/main">
                <a:solidFill>
                  <a:srgbClr val="FFFFFF"/>
                </a:solidFill>
              </a14:hiddenFill>
            </a:ext>
          </a:extLst>
        </p:spPr>
      </p:pic>
      <p:sp>
        <p:nvSpPr>
          <p:cNvPr id="11" name="TextBox 10"/>
          <p:cNvSpPr txBox="1"/>
          <p:nvPr/>
        </p:nvSpPr>
        <p:spPr>
          <a:xfrm>
            <a:off x="173119" y="1204051"/>
            <a:ext cx="5353654" cy="5632311"/>
          </a:xfrm>
          <a:prstGeom prst="rect">
            <a:avLst/>
          </a:prstGeom>
          <a:noFill/>
        </p:spPr>
        <p:txBody>
          <a:bodyPr wrap="square" lIns="91440" tIns="45720" rIns="91440" bIns="45720" rtlCol="0" anchor="t">
            <a:spAutoFit/>
          </a:bodyPr>
          <a:lstStyle/>
          <a:p>
            <a:r>
              <a:rPr lang="en-US" sz="4000" dirty="0">
                <a:solidFill>
                  <a:srgbClr val="292929"/>
                </a:solidFill>
                <a:latin typeface="Trebuchet MS"/>
              </a:rPr>
              <a:t>We pray for the gift </a:t>
            </a:r>
            <a:br>
              <a:rPr lang="en-US" sz="4000" dirty="0">
                <a:solidFill>
                  <a:srgbClr val="292929"/>
                </a:solidFill>
                <a:latin typeface="Trebuchet MS"/>
              </a:rPr>
            </a:br>
            <a:r>
              <a:rPr lang="en-US" sz="4000" dirty="0">
                <a:solidFill>
                  <a:srgbClr val="292929"/>
                </a:solidFill>
                <a:latin typeface="Trebuchet MS"/>
              </a:rPr>
              <a:t>of forgiveness.</a:t>
            </a:r>
          </a:p>
          <a:p>
            <a:r>
              <a:rPr lang="en-US" sz="4000" dirty="0">
                <a:solidFill>
                  <a:srgbClr val="292929"/>
                </a:solidFill>
                <a:latin typeface="Trebuchet MS"/>
              </a:rPr>
              <a:t>Help us to follow Jesus’ example to forgive those who upset us.</a:t>
            </a:r>
          </a:p>
          <a:p>
            <a:r>
              <a:rPr lang="en-US" sz="4000" dirty="0">
                <a:solidFill>
                  <a:srgbClr val="292929"/>
                </a:solidFill>
                <a:latin typeface="Trebuchet MS"/>
              </a:rPr>
              <a:t>Help us to also </a:t>
            </a:r>
            <a:br>
              <a:rPr lang="en-US" sz="4000" dirty="0">
                <a:solidFill>
                  <a:srgbClr val="292929"/>
                </a:solidFill>
                <a:latin typeface="Trebuchet MS"/>
              </a:rPr>
            </a:br>
            <a:r>
              <a:rPr lang="en-US" sz="4000" dirty="0">
                <a:solidFill>
                  <a:srgbClr val="292929"/>
                </a:solidFill>
                <a:latin typeface="Trebuchet MS"/>
              </a:rPr>
              <a:t>forgive ourselves </a:t>
            </a:r>
          </a:p>
          <a:p>
            <a:r>
              <a:rPr lang="en-US" sz="4000" b="1" dirty="0">
                <a:solidFill>
                  <a:srgbClr val="FF3300"/>
                </a:solidFill>
                <a:latin typeface="Trebuchet MS"/>
              </a:rPr>
              <a:t>AMEN</a:t>
            </a:r>
          </a:p>
        </p:txBody>
      </p:sp>
      <p:sp>
        <p:nvSpPr>
          <p:cNvPr id="7" name="Flowchart: Document 6">
            <a:extLst>
              <a:ext uri="{FF2B5EF4-FFF2-40B4-BE49-F238E27FC236}">
                <a16:creationId xmlns:a16="http://schemas.microsoft.com/office/drawing/2014/main" id="{D49AED9E-6E35-465B-9BB7-FF4DACB634BB}"/>
              </a:ext>
            </a:extLst>
          </p:cNvPr>
          <p:cNvSpPr/>
          <p:nvPr/>
        </p:nvSpPr>
        <p:spPr>
          <a:xfrm rot="16200000" flipH="1" flipV="1">
            <a:off x="-7994041" y="4119570"/>
            <a:ext cx="7317258" cy="683095"/>
          </a:xfrm>
          <a:prstGeom prst="flowChartDocument">
            <a:avLst/>
          </a:prstGeom>
          <a:solidFill>
            <a:srgbClr val="92D050"/>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Flowchart: Document 13">
            <a:extLst>
              <a:ext uri="{FF2B5EF4-FFF2-40B4-BE49-F238E27FC236}">
                <a16:creationId xmlns:a16="http://schemas.microsoft.com/office/drawing/2014/main" id="{E52594EA-65D4-47F3-A735-96058194B6AD}"/>
              </a:ext>
            </a:extLst>
          </p:cNvPr>
          <p:cNvSpPr/>
          <p:nvPr/>
        </p:nvSpPr>
        <p:spPr>
          <a:xfrm>
            <a:off x="8221" y="1"/>
            <a:ext cx="12183779" cy="1077266"/>
          </a:xfrm>
          <a:prstGeom prst="flowChartDocument">
            <a:avLst/>
          </a:prstGeom>
          <a:solidFill>
            <a:srgbClr val="20AF7F"/>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TextBox 12"/>
          <p:cNvSpPr txBox="1"/>
          <p:nvPr/>
        </p:nvSpPr>
        <p:spPr>
          <a:xfrm>
            <a:off x="239528" y="33049"/>
            <a:ext cx="12182168" cy="769441"/>
          </a:xfrm>
          <a:prstGeom prst="rect">
            <a:avLst/>
          </a:prstGeom>
          <a:noFill/>
        </p:spPr>
        <p:txBody>
          <a:bodyPr wrap="square" rtlCol="0">
            <a:spAutoFit/>
          </a:bodyPr>
          <a:lstStyle/>
          <a:p>
            <a:r>
              <a:rPr lang="en-GB" sz="4400" dirty="0">
                <a:solidFill>
                  <a:schemeClr val="bg1"/>
                </a:solidFill>
                <a:effectLst>
                  <a:outerShdw blurRad="38100" dist="38100" dir="2700000" algn="tl">
                    <a:srgbClr val="000000">
                      <a:alpha val="43137"/>
                    </a:srgbClr>
                  </a:outerShdw>
                </a:effectLst>
                <a:latin typeface="Berlin Sans FB" panose="020E0602020502020306" pitchFamily="34" charset="0"/>
              </a:rPr>
              <a:t>Prayer</a:t>
            </a:r>
            <a:endParaRPr lang="en-GB" sz="4400" i="1" dirty="0">
              <a:solidFill>
                <a:schemeClr val="bg1"/>
              </a:solidFill>
              <a:effectLst>
                <a:outerShdw blurRad="38100" dist="38100" dir="2700000" algn="tl">
                  <a:srgbClr val="000000">
                    <a:alpha val="43137"/>
                  </a:srgbClr>
                </a:outerShdw>
              </a:effectLst>
              <a:latin typeface="Berlin Sans FB" panose="020E0602020502020306" pitchFamily="34" charset="0"/>
            </a:endParaRPr>
          </a:p>
        </p:txBody>
      </p:sp>
      <p:pic>
        <p:nvPicPr>
          <p:cNvPr id="2" name="Picture 1">
            <a:extLst>
              <a:ext uri="{FF2B5EF4-FFF2-40B4-BE49-F238E27FC236}">
                <a16:creationId xmlns:a16="http://schemas.microsoft.com/office/drawing/2014/main" id="{54DB9CF7-69CE-810B-77BA-6F5DB9E8B62E}"/>
              </a:ext>
            </a:extLst>
          </p:cNvPr>
          <p:cNvPicPr>
            <a:picLocks noChangeAspect="1"/>
          </p:cNvPicPr>
          <p:nvPr/>
        </p:nvPicPr>
        <p:blipFill>
          <a:blip r:embed="rId4"/>
          <a:stretch>
            <a:fillRect/>
          </a:stretch>
        </p:blipFill>
        <p:spPr>
          <a:xfrm rot="240628">
            <a:off x="5385107" y="1822188"/>
            <a:ext cx="6131440" cy="459858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35789451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17501" y="316569"/>
            <a:ext cx="2724279" cy="1443790"/>
          </a:xfrm>
        </p:spPr>
        <p:txBody>
          <a:bodyPr>
            <a:normAutofit lnSpcReduction="10000"/>
          </a:bodyPr>
          <a:lstStyle/>
          <a:p>
            <a:pPr marL="0" indent="0">
              <a:buNone/>
            </a:pPr>
            <a:r>
              <a:rPr lang="en-GB" sz="3600" b="1">
                <a:latin typeface="Trebuchet MS" panose="020B0603020202020204" pitchFamily="34" charset="0"/>
              </a:rPr>
              <a:t>In the name of the Father</a:t>
            </a:r>
          </a:p>
        </p:txBody>
      </p:sp>
      <p:pic>
        <p:nvPicPr>
          <p:cNvPr id="10" name="Picture 9"/>
          <p:cNvPicPr>
            <a:picLocks noChangeAspect="1"/>
          </p:cNvPicPr>
          <p:nvPr/>
        </p:nvPicPr>
        <p:blipFill rotWithShape="1">
          <a:blip r:embed="rId3"/>
          <a:srcRect l="33501" r="32276" b="50830"/>
          <a:stretch/>
        </p:blipFill>
        <p:spPr>
          <a:xfrm>
            <a:off x="2855167" y="167142"/>
            <a:ext cx="1559508" cy="2349361"/>
          </a:xfrm>
          <a:prstGeom prst="rect">
            <a:avLst/>
          </a:prstGeom>
        </p:spPr>
      </p:pic>
      <p:pic>
        <p:nvPicPr>
          <p:cNvPr id="12" name="Picture 11"/>
          <p:cNvPicPr>
            <a:picLocks noChangeAspect="1"/>
          </p:cNvPicPr>
          <p:nvPr/>
        </p:nvPicPr>
        <p:blipFill rotWithShape="1">
          <a:blip r:embed="rId3"/>
          <a:srcRect l="66127" b="50729"/>
          <a:stretch/>
        </p:blipFill>
        <p:spPr>
          <a:xfrm>
            <a:off x="6952341" y="126549"/>
            <a:ext cx="1746477" cy="2663639"/>
          </a:xfrm>
          <a:prstGeom prst="rect">
            <a:avLst/>
          </a:prstGeom>
        </p:spPr>
      </p:pic>
      <p:sp>
        <p:nvSpPr>
          <p:cNvPr id="13" name="Content Placeholder 2"/>
          <p:cNvSpPr txBox="1">
            <a:spLocks/>
          </p:cNvSpPr>
          <p:nvPr/>
        </p:nvSpPr>
        <p:spPr>
          <a:xfrm>
            <a:off x="5133263" y="938500"/>
            <a:ext cx="1925474" cy="1443790"/>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GB" sz="3600" b="1">
                <a:latin typeface="Trebuchet MS" panose="020B0603020202020204" pitchFamily="34" charset="0"/>
              </a:rPr>
              <a:t>And of the Son</a:t>
            </a:r>
          </a:p>
        </p:txBody>
      </p:sp>
      <p:grpSp>
        <p:nvGrpSpPr>
          <p:cNvPr id="7" name="Group 6">
            <a:extLst>
              <a:ext uri="{FF2B5EF4-FFF2-40B4-BE49-F238E27FC236}">
                <a16:creationId xmlns:a16="http://schemas.microsoft.com/office/drawing/2014/main" id="{CEAF8D14-501E-4A1A-8DBC-550574E8B84D}"/>
              </a:ext>
            </a:extLst>
          </p:cNvPr>
          <p:cNvGrpSpPr/>
          <p:nvPr/>
        </p:nvGrpSpPr>
        <p:grpSpPr>
          <a:xfrm rot="10800000">
            <a:off x="0" y="5890071"/>
            <a:ext cx="12204700" cy="1423073"/>
            <a:chOff x="-190500" y="-2287134"/>
            <a:chExt cx="12204700" cy="1423073"/>
          </a:xfrm>
        </p:grpSpPr>
        <p:sp>
          <p:nvSpPr>
            <p:cNvPr id="15" name="Flowchart: Document 14">
              <a:extLst>
                <a:ext uri="{FF2B5EF4-FFF2-40B4-BE49-F238E27FC236}">
                  <a16:creationId xmlns:a16="http://schemas.microsoft.com/office/drawing/2014/main" id="{E7454CDE-1D8C-454E-A51F-6AE9DC642510}"/>
                </a:ext>
              </a:extLst>
            </p:cNvPr>
            <p:cNvSpPr/>
            <p:nvPr/>
          </p:nvSpPr>
          <p:spPr>
            <a:xfrm>
              <a:off x="-190500" y="-2159457"/>
              <a:ext cx="12204700" cy="1295396"/>
            </a:xfrm>
            <a:prstGeom prst="flowChartDocument">
              <a:avLst/>
            </a:prstGeom>
            <a:solidFill>
              <a:srgbClr val="00B0F0">
                <a:alpha val="94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2" name="Picture 1">
              <a:extLst>
                <a:ext uri="{FF2B5EF4-FFF2-40B4-BE49-F238E27FC236}">
                  <a16:creationId xmlns:a16="http://schemas.microsoft.com/office/drawing/2014/main" id="{7C3BE658-E420-4C00-9BB9-417A5D1AE397}"/>
                </a:ext>
              </a:extLst>
            </p:cNvPr>
            <p:cNvPicPr>
              <a:picLocks noChangeAspect="1"/>
            </p:cNvPicPr>
            <p:nvPr/>
          </p:nvPicPr>
          <p:blipFill rotWithShape="1">
            <a:blip r:embed="rId4">
              <a:duotone>
                <a:prstClr val="black"/>
                <a:srgbClr val="0066FF">
                  <a:tint val="45000"/>
                  <a:satMod val="400000"/>
                </a:srgbClr>
              </a:duotone>
              <a:extLst>
                <a:ext uri="{28A0092B-C50C-407E-A947-70E740481C1C}">
                  <a14:useLocalDpi xmlns:a14="http://schemas.microsoft.com/office/drawing/2010/main" val="0"/>
                </a:ext>
              </a:extLst>
            </a:blip>
            <a:srcRect r="39956" b="33074"/>
            <a:stretch/>
          </p:blipFill>
          <p:spPr>
            <a:xfrm rot="10800000">
              <a:off x="-177800" y="-2261740"/>
              <a:ext cx="12192000" cy="815372"/>
            </a:xfrm>
            <a:prstGeom prst="rect">
              <a:avLst/>
            </a:prstGeom>
          </p:spPr>
        </p:pic>
        <p:sp>
          <p:nvSpPr>
            <p:cNvPr id="4" name="Flowchart: Document 3">
              <a:extLst>
                <a:ext uri="{FF2B5EF4-FFF2-40B4-BE49-F238E27FC236}">
                  <a16:creationId xmlns:a16="http://schemas.microsoft.com/office/drawing/2014/main" id="{D3E66F5C-F561-423C-A977-B930074B183D}"/>
                </a:ext>
              </a:extLst>
            </p:cNvPr>
            <p:cNvSpPr/>
            <p:nvPr/>
          </p:nvSpPr>
          <p:spPr>
            <a:xfrm>
              <a:off x="-190500" y="-2287134"/>
              <a:ext cx="12204700" cy="1295396"/>
            </a:xfrm>
            <a:prstGeom prst="flowChartDocument">
              <a:avLst/>
            </a:prstGeom>
            <a:solidFill>
              <a:srgbClr val="0F6FCF">
                <a:alpha val="94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11" name="Content Placeholder 2">
            <a:extLst>
              <a:ext uri="{FF2B5EF4-FFF2-40B4-BE49-F238E27FC236}">
                <a16:creationId xmlns:a16="http://schemas.microsoft.com/office/drawing/2014/main" id="{9F12456C-A805-48A0-BFA0-BDA319454075}"/>
              </a:ext>
            </a:extLst>
          </p:cNvPr>
          <p:cNvSpPr txBox="1">
            <a:spLocks/>
          </p:cNvSpPr>
          <p:nvPr/>
        </p:nvSpPr>
        <p:spPr>
          <a:xfrm>
            <a:off x="2175639" y="3208969"/>
            <a:ext cx="2630972" cy="1443790"/>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GB" sz="3600" b="1">
                <a:latin typeface="Trebuchet MS" panose="020B0603020202020204" pitchFamily="34" charset="0"/>
              </a:rPr>
              <a:t>And of the Holy Spirit</a:t>
            </a:r>
          </a:p>
        </p:txBody>
      </p:sp>
      <p:pic>
        <p:nvPicPr>
          <p:cNvPr id="14" name="Picture 13">
            <a:extLst>
              <a:ext uri="{FF2B5EF4-FFF2-40B4-BE49-F238E27FC236}">
                <a16:creationId xmlns:a16="http://schemas.microsoft.com/office/drawing/2014/main" id="{E8100F6E-3659-4C7A-811B-507987D8CF3B}"/>
              </a:ext>
            </a:extLst>
          </p:cNvPr>
          <p:cNvPicPr>
            <a:picLocks noChangeAspect="1"/>
          </p:cNvPicPr>
          <p:nvPr/>
        </p:nvPicPr>
        <p:blipFill rotWithShape="1">
          <a:blip r:embed="rId3"/>
          <a:srcRect l="557" t="47312" r="31719" b="3518"/>
          <a:stretch/>
        </p:blipFill>
        <p:spPr>
          <a:xfrm>
            <a:off x="4729762" y="2848244"/>
            <a:ext cx="3086100" cy="2349361"/>
          </a:xfrm>
          <a:prstGeom prst="rect">
            <a:avLst/>
          </a:prstGeom>
        </p:spPr>
      </p:pic>
      <p:pic>
        <p:nvPicPr>
          <p:cNvPr id="5" name="Picture 4">
            <a:extLst>
              <a:ext uri="{FF2B5EF4-FFF2-40B4-BE49-F238E27FC236}">
                <a16:creationId xmlns:a16="http://schemas.microsoft.com/office/drawing/2014/main" id="{5845A1AD-D62E-4E9A-A88D-888AC0F0B3D4}"/>
              </a:ext>
            </a:extLst>
          </p:cNvPr>
          <p:cNvPicPr>
            <a:picLocks noChangeAspect="1"/>
          </p:cNvPicPr>
          <p:nvPr/>
        </p:nvPicPr>
        <p:blipFill rotWithShape="1">
          <a:blip r:embed="rId3"/>
          <a:srcRect l="66127" t="49786" b="3229"/>
          <a:stretch/>
        </p:blipFill>
        <p:spPr>
          <a:xfrm>
            <a:off x="9686246" y="3208969"/>
            <a:ext cx="1746477" cy="2540000"/>
          </a:xfrm>
          <a:prstGeom prst="rect">
            <a:avLst/>
          </a:prstGeom>
        </p:spPr>
      </p:pic>
      <p:sp>
        <p:nvSpPr>
          <p:cNvPr id="6" name="Content Placeholder 2">
            <a:extLst>
              <a:ext uri="{FF2B5EF4-FFF2-40B4-BE49-F238E27FC236}">
                <a16:creationId xmlns:a16="http://schemas.microsoft.com/office/drawing/2014/main" id="{AF758930-62FF-4626-BEE7-4C56533A291D}"/>
              </a:ext>
            </a:extLst>
          </p:cNvPr>
          <p:cNvSpPr txBox="1">
            <a:spLocks/>
          </p:cNvSpPr>
          <p:nvPr/>
        </p:nvSpPr>
        <p:spPr>
          <a:xfrm>
            <a:off x="8435438" y="4127944"/>
            <a:ext cx="3869094" cy="1443790"/>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GB" sz="3600" b="1">
                <a:latin typeface="Trebuchet MS" panose="020B0603020202020204" pitchFamily="34" charset="0"/>
              </a:rPr>
              <a:t>Amen</a:t>
            </a:r>
          </a:p>
        </p:txBody>
      </p:sp>
    </p:spTree>
    <p:extLst>
      <p:ext uri="{BB962C8B-B14F-4D97-AF65-F5344CB8AC3E}">
        <p14:creationId xmlns:p14="http://schemas.microsoft.com/office/powerpoint/2010/main" val="15450909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17501" y="316569"/>
            <a:ext cx="2724279" cy="1443790"/>
          </a:xfrm>
        </p:spPr>
        <p:txBody>
          <a:bodyPr>
            <a:normAutofit lnSpcReduction="10000"/>
          </a:bodyPr>
          <a:lstStyle/>
          <a:p>
            <a:pPr marL="0" indent="0">
              <a:buNone/>
            </a:pPr>
            <a:r>
              <a:rPr lang="en-GB" sz="3600" b="1">
                <a:latin typeface="Trebuchet MS" panose="020B0603020202020204" pitchFamily="34" charset="0"/>
              </a:rPr>
              <a:t>In the name of the Father</a:t>
            </a:r>
          </a:p>
        </p:txBody>
      </p:sp>
      <p:pic>
        <p:nvPicPr>
          <p:cNvPr id="10" name="Picture 9"/>
          <p:cNvPicPr>
            <a:picLocks noChangeAspect="1"/>
          </p:cNvPicPr>
          <p:nvPr/>
        </p:nvPicPr>
        <p:blipFill rotWithShape="1">
          <a:blip r:embed="rId3"/>
          <a:srcRect l="33501" r="32276" b="50830"/>
          <a:stretch/>
        </p:blipFill>
        <p:spPr>
          <a:xfrm>
            <a:off x="2855167" y="167142"/>
            <a:ext cx="1559508" cy="2349361"/>
          </a:xfrm>
          <a:prstGeom prst="rect">
            <a:avLst/>
          </a:prstGeom>
        </p:spPr>
      </p:pic>
      <p:pic>
        <p:nvPicPr>
          <p:cNvPr id="12" name="Picture 11"/>
          <p:cNvPicPr>
            <a:picLocks noChangeAspect="1"/>
          </p:cNvPicPr>
          <p:nvPr/>
        </p:nvPicPr>
        <p:blipFill rotWithShape="1">
          <a:blip r:embed="rId3"/>
          <a:srcRect l="66127" b="50729"/>
          <a:stretch/>
        </p:blipFill>
        <p:spPr>
          <a:xfrm>
            <a:off x="6952341" y="126549"/>
            <a:ext cx="1746477" cy="2663639"/>
          </a:xfrm>
          <a:prstGeom prst="rect">
            <a:avLst/>
          </a:prstGeom>
        </p:spPr>
      </p:pic>
      <p:sp>
        <p:nvSpPr>
          <p:cNvPr id="13" name="Content Placeholder 2"/>
          <p:cNvSpPr txBox="1">
            <a:spLocks/>
          </p:cNvSpPr>
          <p:nvPr/>
        </p:nvSpPr>
        <p:spPr>
          <a:xfrm>
            <a:off x="5133263" y="938500"/>
            <a:ext cx="1925474" cy="1443790"/>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GB" sz="3600" b="1">
                <a:latin typeface="Trebuchet MS" panose="020B0603020202020204" pitchFamily="34" charset="0"/>
              </a:rPr>
              <a:t>And of the Son</a:t>
            </a:r>
          </a:p>
        </p:txBody>
      </p:sp>
      <p:grpSp>
        <p:nvGrpSpPr>
          <p:cNvPr id="7" name="Group 6">
            <a:extLst>
              <a:ext uri="{FF2B5EF4-FFF2-40B4-BE49-F238E27FC236}">
                <a16:creationId xmlns:a16="http://schemas.microsoft.com/office/drawing/2014/main" id="{CEAF8D14-501E-4A1A-8DBC-550574E8B84D}"/>
              </a:ext>
            </a:extLst>
          </p:cNvPr>
          <p:cNvGrpSpPr/>
          <p:nvPr/>
        </p:nvGrpSpPr>
        <p:grpSpPr>
          <a:xfrm rot="10800000">
            <a:off x="0" y="5890071"/>
            <a:ext cx="12204700" cy="1423073"/>
            <a:chOff x="-190500" y="-2287134"/>
            <a:chExt cx="12204700" cy="1423073"/>
          </a:xfrm>
        </p:grpSpPr>
        <p:sp>
          <p:nvSpPr>
            <p:cNvPr id="15" name="Flowchart: Document 14">
              <a:extLst>
                <a:ext uri="{FF2B5EF4-FFF2-40B4-BE49-F238E27FC236}">
                  <a16:creationId xmlns:a16="http://schemas.microsoft.com/office/drawing/2014/main" id="{E7454CDE-1D8C-454E-A51F-6AE9DC642510}"/>
                </a:ext>
              </a:extLst>
            </p:cNvPr>
            <p:cNvSpPr/>
            <p:nvPr/>
          </p:nvSpPr>
          <p:spPr>
            <a:xfrm>
              <a:off x="-190500" y="-2159457"/>
              <a:ext cx="12204700" cy="1295396"/>
            </a:xfrm>
            <a:prstGeom prst="flowChartDocument">
              <a:avLst/>
            </a:prstGeom>
            <a:solidFill>
              <a:srgbClr val="00B0F0">
                <a:alpha val="94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2" name="Picture 1">
              <a:extLst>
                <a:ext uri="{FF2B5EF4-FFF2-40B4-BE49-F238E27FC236}">
                  <a16:creationId xmlns:a16="http://schemas.microsoft.com/office/drawing/2014/main" id="{7C3BE658-E420-4C00-9BB9-417A5D1AE397}"/>
                </a:ext>
              </a:extLst>
            </p:cNvPr>
            <p:cNvPicPr>
              <a:picLocks noChangeAspect="1"/>
            </p:cNvPicPr>
            <p:nvPr/>
          </p:nvPicPr>
          <p:blipFill rotWithShape="1">
            <a:blip r:embed="rId4">
              <a:duotone>
                <a:prstClr val="black"/>
                <a:srgbClr val="0066FF">
                  <a:tint val="45000"/>
                  <a:satMod val="400000"/>
                </a:srgbClr>
              </a:duotone>
              <a:extLst>
                <a:ext uri="{28A0092B-C50C-407E-A947-70E740481C1C}">
                  <a14:useLocalDpi xmlns:a14="http://schemas.microsoft.com/office/drawing/2010/main" val="0"/>
                </a:ext>
              </a:extLst>
            </a:blip>
            <a:srcRect r="39956" b="33074"/>
            <a:stretch/>
          </p:blipFill>
          <p:spPr>
            <a:xfrm rot="10800000">
              <a:off x="-177800" y="-2261740"/>
              <a:ext cx="12192000" cy="815372"/>
            </a:xfrm>
            <a:prstGeom prst="rect">
              <a:avLst/>
            </a:prstGeom>
          </p:spPr>
        </p:pic>
        <p:sp>
          <p:nvSpPr>
            <p:cNvPr id="4" name="Flowchart: Document 3">
              <a:extLst>
                <a:ext uri="{FF2B5EF4-FFF2-40B4-BE49-F238E27FC236}">
                  <a16:creationId xmlns:a16="http://schemas.microsoft.com/office/drawing/2014/main" id="{D3E66F5C-F561-423C-A977-B930074B183D}"/>
                </a:ext>
              </a:extLst>
            </p:cNvPr>
            <p:cNvSpPr/>
            <p:nvPr/>
          </p:nvSpPr>
          <p:spPr>
            <a:xfrm>
              <a:off x="-190500" y="-2287134"/>
              <a:ext cx="12204700" cy="1295396"/>
            </a:xfrm>
            <a:prstGeom prst="flowChartDocument">
              <a:avLst/>
            </a:prstGeom>
            <a:solidFill>
              <a:srgbClr val="0F6FCF">
                <a:alpha val="94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11" name="Content Placeholder 2">
            <a:extLst>
              <a:ext uri="{FF2B5EF4-FFF2-40B4-BE49-F238E27FC236}">
                <a16:creationId xmlns:a16="http://schemas.microsoft.com/office/drawing/2014/main" id="{9F12456C-A805-48A0-BFA0-BDA319454075}"/>
              </a:ext>
            </a:extLst>
          </p:cNvPr>
          <p:cNvSpPr txBox="1">
            <a:spLocks/>
          </p:cNvSpPr>
          <p:nvPr/>
        </p:nvSpPr>
        <p:spPr>
          <a:xfrm>
            <a:off x="2175639" y="3208969"/>
            <a:ext cx="2630972" cy="1443790"/>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GB" sz="3600" b="1">
                <a:latin typeface="Trebuchet MS" panose="020B0603020202020204" pitchFamily="34" charset="0"/>
              </a:rPr>
              <a:t>And of the Holy Spirit</a:t>
            </a:r>
          </a:p>
        </p:txBody>
      </p:sp>
      <p:pic>
        <p:nvPicPr>
          <p:cNvPr id="14" name="Picture 13">
            <a:extLst>
              <a:ext uri="{FF2B5EF4-FFF2-40B4-BE49-F238E27FC236}">
                <a16:creationId xmlns:a16="http://schemas.microsoft.com/office/drawing/2014/main" id="{E8100F6E-3659-4C7A-811B-507987D8CF3B}"/>
              </a:ext>
            </a:extLst>
          </p:cNvPr>
          <p:cNvPicPr>
            <a:picLocks noChangeAspect="1"/>
          </p:cNvPicPr>
          <p:nvPr/>
        </p:nvPicPr>
        <p:blipFill rotWithShape="1">
          <a:blip r:embed="rId3"/>
          <a:srcRect l="557" t="47312" r="31719" b="3518"/>
          <a:stretch/>
        </p:blipFill>
        <p:spPr>
          <a:xfrm>
            <a:off x="4729762" y="2848244"/>
            <a:ext cx="3086100" cy="2349361"/>
          </a:xfrm>
          <a:prstGeom prst="rect">
            <a:avLst/>
          </a:prstGeom>
        </p:spPr>
      </p:pic>
      <p:pic>
        <p:nvPicPr>
          <p:cNvPr id="5" name="Picture 4">
            <a:extLst>
              <a:ext uri="{FF2B5EF4-FFF2-40B4-BE49-F238E27FC236}">
                <a16:creationId xmlns:a16="http://schemas.microsoft.com/office/drawing/2014/main" id="{5845A1AD-D62E-4E9A-A88D-888AC0F0B3D4}"/>
              </a:ext>
            </a:extLst>
          </p:cNvPr>
          <p:cNvPicPr>
            <a:picLocks noChangeAspect="1"/>
          </p:cNvPicPr>
          <p:nvPr/>
        </p:nvPicPr>
        <p:blipFill rotWithShape="1">
          <a:blip r:embed="rId3"/>
          <a:srcRect l="66127" t="49786" b="3229"/>
          <a:stretch/>
        </p:blipFill>
        <p:spPr>
          <a:xfrm>
            <a:off x="9686246" y="3208969"/>
            <a:ext cx="1746477" cy="2540000"/>
          </a:xfrm>
          <a:prstGeom prst="rect">
            <a:avLst/>
          </a:prstGeom>
        </p:spPr>
      </p:pic>
      <p:sp>
        <p:nvSpPr>
          <p:cNvPr id="6" name="Content Placeholder 2">
            <a:extLst>
              <a:ext uri="{FF2B5EF4-FFF2-40B4-BE49-F238E27FC236}">
                <a16:creationId xmlns:a16="http://schemas.microsoft.com/office/drawing/2014/main" id="{AF758930-62FF-4626-BEE7-4C56533A291D}"/>
              </a:ext>
            </a:extLst>
          </p:cNvPr>
          <p:cNvSpPr txBox="1">
            <a:spLocks/>
          </p:cNvSpPr>
          <p:nvPr/>
        </p:nvSpPr>
        <p:spPr>
          <a:xfrm>
            <a:off x="8435438" y="4127944"/>
            <a:ext cx="3869094" cy="1443790"/>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GB" sz="3600" b="1">
                <a:latin typeface="Trebuchet MS" panose="020B0603020202020204" pitchFamily="34" charset="0"/>
              </a:rPr>
              <a:t>Amen</a:t>
            </a:r>
          </a:p>
        </p:txBody>
      </p:sp>
    </p:spTree>
    <p:extLst>
      <p:ext uri="{BB962C8B-B14F-4D97-AF65-F5344CB8AC3E}">
        <p14:creationId xmlns:p14="http://schemas.microsoft.com/office/powerpoint/2010/main" val="2800868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 name="Rectangle 37">
            <a:extLst>
              <a:ext uri="{FF2B5EF4-FFF2-40B4-BE49-F238E27FC236}">
                <a16:creationId xmlns:a16="http://schemas.microsoft.com/office/drawing/2014/main" id="{82393594-34F6-4ABA-859F-CCBA24193CC2}"/>
              </a:ext>
            </a:extLst>
          </p:cNvPr>
          <p:cNvSpPr/>
          <p:nvPr/>
        </p:nvSpPr>
        <p:spPr>
          <a:xfrm>
            <a:off x="-1" y="-15179"/>
            <a:ext cx="12192000" cy="6883718"/>
          </a:xfrm>
          <a:prstGeom prst="rect">
            <a:avLst/>
          </a:prstGeom>
          <a:solidFill>
            <a:srgbClr val="CCDEE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9" name="Rectangle: Rounded Corners 38">
            <a:extLst>
              <a:ext uri="{FF2B5EF4-FFF2-40B4-BE49-F238E27FC236}">
                <a16:creationId xmlns:a16="http://schemas.microsoft.com/office/drawing/2014/main" id="{7CFB2144-890C-4856-9D9E-E36FC9319F84}"/>
              </a:ext>
            </a:extLst>
          </p:cNvPr>
          <p:cNvSpPr/>
          <p:nvPr/>
        </p:nvSpPr>
        <p:spPr>
          <a:xfrm>
            <a:off x="279400" y="1193804"/>
            <a:ext cx="11595100" cy="4965700"/>
          </a:xfrm>
          <a:prstGeom prst="roundRect">
            <a:avLst>
              <a:gd name="adj" fmla="val 5073"/>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4" name="Table 4">
            <a:extLst>
              <a:ext uri="{FF2B5EF4-FFF2-40B4-BE49-F238E27FC236}">
                <a16:creationId xmlns:a16="http://schemas.microsoft.com/office/drawing/2014/main" id="{EB5C5CCF-9959-41B1-BDAB-7D832D105473}"/>
              </a:ext>
            </a:extLst>
          </p:cNvPr>
          <p:cNvGraphicFramePr>
            <a:graphicFrameLocks noGrp="1"/>
          </p:cNvGraphicFramePr>
          <p:nvPr>
            <p:ph idx="1"/>
          </p:nvPr>
        </p:nvGraphicFramePr>
        <p:xfrm>
          <a:off x="419100" y="1317629"/>
          <a:ext cx="11315700" cy="4724400"/>
        </p:xfrm>
        <a:graphic>
          <a:graphicData uri="http://schemas.openxmlformats.org/drawingml/2006/table">
            <a:tbl>
              <a:tblPr firstRow="1" bandRow="1">
                <a:tableStyleId>{5C22544A-7EE6-4342-B048-85BDC9FD1C3A}</a:tableStyleId>
              </a:tblPr>
              <a:tblGrid>
                <a:gridCol w="1155700">
                  <a:extLst>
                    <a:ext uri="{9D8B030D-6E8A-4147-A177-3AD203B41FA5}">
                      <a16:colId xmlns:a16="http://schemas.microsoft.com/office/drawing/2014/main" val="532597081"/>
                    </a:ext>
                  </a:extLst>
                </a:gridCol>
                <a:gridCol w="4502150">
                  <a:extLst>
                    <a:ext uri="{9D8B030D-6E8A-4147-A177-3AD203B41FA5}">
                      <a16:colId xmlns:a16="http://schemas.microsoft.com/office/drawing/2014/main" val="807795615"/>
                    </a:ext>
                  </a:extLst>
                </a:gridCol>
                <a:gridCol w="1174750">
                  <a:extLst>
                    <a:ext uri="{9D8B030D-6E8A-4147-A177-3AD203B41FA5}">
                      <a16:colId xmlns:a16="http://schemas.microsoft.com/office/drawing/2014/main" val="476671710"/>
                    </a:ext>
                  </a:extLst>
                </a:gridCol>
                <a:gridCol w="4483100">
                  <a:extLst>
                    <a:ext uri="{9D8B030D-6E8A-4147-A177-3AD203B41FA5}">
                      <a16:colId xmlns:a16="http://schemas.microsoft.com/office/drawing/2014/main" val="613940743"/>
                    </a:ext>
                  </a:extLst>
                </a:gridCol>
              </a:tblGrid>
              <a:tr h="370840">
                <a:tc>
                  <a:txBody>
                    <a:bodyPr/>
                    <a:lstStyle/>
                    <a:p>
                      <a:endParaRPr lang="en-GB"/>
                    </a:p>
                  </a:txBody>
                  <a:tcP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3200" b="1" dirty="0">
                          <a:solidFill>
                            <a:srgbClr val="D91C52"/>
                          </a:solidFill>
                          <a:latin typeface="Berlin Sans FB Demi" panose="020E0802020502020306" pitchFamily="34" charset="0"/>
                        </a:rPr>
                        <a:t>G</a:t>
                      </a:r>
                      <a:r>
                        <a:rPr lang="en-US" sz="2400" dirty="0">
                          <a:solidFill>
                            <a:schemeClr val="tx1"/>
                          </a:solidFill>
                        </a:rPr>
                        <a:t>IVING</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2400" b="0" dirty="0">
                          <a:solidFill>
                            <a:schemeClr val="tx1"/>
                          </a:solidFill>
                          <a:latin typeface="Candara" panose="020E0502030303020204" pitchFamily="34" charset="0"/>
                        </a:rPr>
                        <a:t>Do things for others</a:t>
                      </a:r>
                      <a:endParaRPr lang="en-GB" sz="2400" b="0" dirty="0">
                        <a:solidFill>
                          <a:schemeClr val="tx1"/>
                        </a:solidFill>
                        <a:latin typeface="Candara" panose="020E0502030303020204" pitchFamily="34" charset="0"/>
                      </a:endParaRPr>
                    </a:p>
                  </a:txBody>
                  <a:tcPr>
                    <a:solidFill>
                      <a:schemeClr val="bg1"/>
                    </a:solidFill>
                  </a:tcPr>
                </a:tc>
                <a:tc>
                  <a:txBody>
                    <a:bodyPr/>
                    <a:lstStyle/>
                    <a:p>
                      <a:endParaRPr lang="en-GB" dirty="0"/>
                    </a:p>
                  </a:txBody>
                  <a:tcP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3200" b="1" dirty="0">
                          <a:solidFill>
                            <a:srgbClr val="D91C52"/>
                          </a:solidFill>
                          <a:latin typeface="Berlin Sans FB Demi" panose="020E0802020502020306" pitchFamily="34" charset="0"/>
                        </a:rPr>
                        <a:t>D</a:t>
                      </a:r>
                      <a:r>
                        <a:rPr lang="en-US" sz="2400" dirty="0">
                          <a:solidFill>
                            <a:schemeClr val="tx1"/>
                          </a:solidFill>
                        </a:rPr>
                        <a:t>IRECTION</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2400" b="0" dirty="0">
                          <a:solidFill>
                            <a:schemeClr val="tx1"/>
                          </a:solidFill>
                          <a:latin typeface="Candara" panose="020E0502030303020204" pitchFamily="34" charset="0"/>
                        </a:rPr>
                        <a:t>Have goals to look forward to</a:t>
                      </a:r>
                      <a:endParaRPr lang="en-GB" sz="2400" b="0" dirty="0">
                        <a:solidFill>
                          <a:schemeClr val="tx1"/>
                        </a:solidFill>
                        <a:latin typeface="Candara" panose="020E0502030303020204" pitchFamily="34" charset="0"/>
                      </a:endParaRPr>
                    </a:p>
                  </a:txBody>
                  <a:tcPr>
                    <a:solidFill>
                      <a:schemeClr val="bg1"/>
                    </a:solidFill>
                  </a:tcPr>
                </a:tc>
                <a:extLst>
                  <a:ext uri="{0D108BD9-81ED-4DB2-BD59-A6C34878D82A}">
                    <a16:rowId xmlns:a16="http://schemas.microsoft.com/office/drawing/2014/main" val="3285782082"/>
                  </a:ext>
                </a:extLst>
              </a:tr>
              <a:tr h="370840">
                <a:tc>
                  <a:txBody>
                    <a:bodyPr/>
                    <a:lstStyle/>
                    <a:p>
                      <a:endParaRPr lang="en-GB"/>
                    </a:p>
                  </a:txBody>
                  <a:tcP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3200" b="1" dirty="0">
                          <a:solidFill>
                            <a:srgbClr val="D91C52"/>
                          </a:solidFill>
                          <a:latin typeface="Berlin Sans FB Demi" panose="020E0802020502020306" pitchFamily="34" charset="0"/>
                        </a:rPr>
                        <a:t>R</a:t>
                      </a:r>
                      <a:r>
                        <a:rPr lang="en-US" sz="2400" b="1" dirty="0"/>
                        <a:t>ELATING</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2400" b="0" dirty="0">
                          <a:latin typeface="Candara" panose="020E0502030303020204" pitchFamily="34" charset="0"/>
                        </a:rPr>
                        <a:t>Connect with people</a:t>
                      </a:r>
                      <a:endParaRPr lang="en-GB" sz="2400" b="0" dirty="0">
                        <a:latin typeface="Candara" panose="020E0502030303020204" pitchFamily="34" charset="0"/>
                      </a:endParaRPr>
                    </a:p>
                  </a:txBody>
                  <a:tcPr>
                    <a:solidFill>
                      <a:schemeClr val="bg1"/>
                    </a:solidFill>
                  </a:tcPr>
                </a:tc>
                <a:tc>
                  <a:txBody>
                    <a:bodyPr/>
                    <a:lstStyle/>
                    <a:p>
                      <a:endParaRPr lang="en-GB" dirty="0"/>
                    </a:p>
                  </a:txBody>
                  <a:tcP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3200" b="1" dirty="0">
                          <a:solidFill>
                            <a:srgbClr val="D91C52"/>
                          </a:solidFill>
                          <a:latin typeface="Berlin Sans FB Demi" panose="020E0802020502020306" pitchFamily="34" charset="0"/>
                        </a:rPr>
                        <a:t>R</a:t>
                      </a:r>
                      <a:r>
                        <a:rPr lang="en-US" sz="2400" b="1" dirty="0"/>
                        <a:t>ESILIENCE</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2400" b="0" dirty="0">
                          <a:latin typeface="Candara" panose="020E0502030303020204" pitchFamily="34" charset="0"/>
                        </a:rPr>
                        <a:t>Find ways to bounce back</a:t>
                      </a:r>
                      <a:endParaRPr lang="en-GB" sz="2400" b="0" dirty="0">
                        <a:latin typeface="Candara" panose="020E0502030303020204" pitchFamily="34" charset="0"/>
                      </a:endParaRPr>
                    </a:p>
                  </a:txBody>
                  <a:tcPr>
                    <a:solidFill>
                      <a:schemeClr val="bg1"/>
                    </a:solidFill>
                  </a:tcPr>
                </a:tc>
                <a:extLst>
                  <a:ext uri="{0D108BD9-81ED-4DB2-BD59-A6C34878D82A}">
                    <a16:rowId xmlns:a16="http://schemas.microsoft.com/office/drawing/2014/main" val="3021671504"/>
                  </a:ext>
                </a:extLst>
              </a:tr>
              <a:tr h="370840">
                <a:tc>
                  <a:txBody>
                    <a:bodyPr/>
                    <a:lstStyle/>
                    <a:p>
                      <a:endParaRPr lang="en-GB"/>
                    </a:p>
                  </a:txBody>
                  <a:tcP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3200" b="1" dirty="0">
                          <a:solidFill>
                            <a:srgbClr val="D91C52"/>
                          </a:solidFill>
                          <a:latin typeface="Berlin Sans FB Demi" panose="020E0802020502020306" pitchFamily="34" charset="0"/>
                        </a:rPr>
                        <a:t>E</a:t>
                      </a:r>
                      <a:r>
                        <a:rPr lang="en-US" sz="2400" b="1" dirty="0"/>
                        <a:t>XERCISING</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2400" b="0" dirty="0">
                          <a:latin typeface="Candara" panose="020E0502030303020204" pitchFamily="34" charset="0"/>
                        </a:rPr>
                        <a:t>Take care of your body</a:t>
                      </a:r>
                      <a:endParaRPr lang="en-GB" sz="2400" b="0" dirty="0">
                        <a:latin typeface="Candara" panose="020E0502030303020204" pitchFamily="34" charset="0"/>
                      </a:endParaRPr>
                    </a:p>
                  </a:txBody>
                  <a:tcPr>
                    <a:solidFill>
                      <a:schemeClr val="bg1"/>
                    </a:solidFill>
                  </a:tcPr>
                </a:tc>
                <a:tc>
                  <a:txBody>
                    <a:bodyPr/>
                    <a:lstStyle/>
                    <a:p>
                      <a:endParaRPr lang="en-GB"/>
                    </a:p>
                  </a:txBody>
                  <a:tcP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3200" b="1" dirty="0">
                          <a:solidFill>
                            <a:srgbClr val="D91C52"/>
                          </a:solidFill>
                          <a:latin typeface="Berlin Sans FB Demi" panose="020E0802020502020306" pitchFamily="34" charset="0"/>
                        </a:rPr>
                        <a:t>E</a:t>
                      </a:r>
                      <a:r>
                        <a:rPr lang="en-US" sz="2400" b="1" dirty="0"/>
                        <a:t>MOTION</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2400" b="0" dirty="0">
                          <a:latin typeface="Candara" panose="020E0502030303020204" pitchFamily="34" charset="0"/>
                        </a:rPr>
                        <a:t>Look for what’s good</a:t>
                      </a:r>
                      <a:endParaRPr lang="en-GB" sz="2400" b="0" dirty="0">
                        <a:latin typeface="Candara" panose="020E0502030303020204" pitchFamily="34" charset="0"/>
                      </a:endParaRPr>
                    </a:p>
                  </a:txBody>
                  <a:tcPr>
                    <a:solidFill>
                      <a:schemeClr val="bg1"/>
                    </a:solidFill>
                  </a:tcPr>
                </a:tc>
                <a:extLst>
                  <a:ext uri="{0D108BD9-81ED-4DB2-BD59-A6C34878D82A}">
                    <a16:rowId xmlns:a16="http://schemas.microsoft.com/office/drawing/2014/main" val="3788053286"/>
                  </a:ext>
                </a:extLst>
              </a:tr>
              <a:tr h="370840">
                <a:tc>
                  <a:txBody>
                    <a:bodyPr/>
                    <a:lstStyle/>
                    <a:p>
                      <a:endParaRPr lang="en-GB" dirty="0"/>
                    </a:p>
                  </a:txBody>
                  <a:tcP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3200" b="1" dirty="0">
                          <a:solidFill>
                            <a:srgbClr val="D91C52"/>
                          </a:solidFill>
                          <a:latin typeface="Berlin Sans FB Demi" panose="020E0802020502020306" pitchFamily="34" charset="0"/>
                        </a:rPr>
                        <a:t>A</a:t>
                      </a:r>
                      <a:r>
                        <a:rPr lang="en-US" sz="2400" b="1" dirty="0"/>
                        <a:t>WARENESS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2400" b="0" dirty="0">
                          <a:latin typeface="Candara" panose="020E0502030303020204" pitchFamily="34" charset="0"/>
                        </a:rPr>
                        <a:t>Live life mindfully</a:t>
                      </a:r>
                      <a:endParaRPr lang="en-GB" sz="2400" b="0" dirty="0">
                        <a:latin typeface="Candara" panose="020E0502030303020204" pitchFamily="34" charset="0"/>
                      </a:endParaRPr>
                    </a:p>
                  </a:txBody>
                  <a:tcPr>
                    <a:solidFill>
                      <a:schemeClr val="bg1"/>
                    </a:solidFill>
                  </a:tcPr>
                </a:tc>
                <a:tc>
                  <a:txBody>
                    <a:bodyPr/>
                    <a:lstStyle/>
                    <a:p>
                      <a:endParaRPr lang="en-GB"/>
                    </a:p>
                  </a:txBody>
                  <a:tcP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3200" b="1" dirty="0">
                          <a:solidFill>
                            <a:srgbClr val="D91C52"/>
                          </a:solidFill>
                          <a:latin typeface="Berlin Sans FB Demi" panose="020E0802020502020306" pitchFamily="34" charset="0"/>
                        </a:rPr>
                        <a:t>A</a:t>
                      </a:r>
                      <a:r>
                        <a:rPr lang="en-US" sz="2400" b="1" dirty="0"/>
                        <a:t>CCEPTANCE</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2400" b="0" dirty="0">
                          <a:latin typeface="Candara" panose="020E0502030303020204" pitchFamily="34" charset="0"/>
                        </a:rPr>
                        <a:t>Be comfortable with who you are</a:t>
                      </a:r>
                      <a:endParaRPr lang="en-GB" sz="2400" b="0" dirty="0">
                        <a:latin typeface="Candara" panose="020E0502030303020204" pitchFamily="34" charset="0"/>
                      </a:endParaRPr>
                    </a:p>
                  </a:txBody>
                  <a:tcPr>
                    <a:solidFill>
                      <a:schemeClr val="bg1"/>
                    </a:solidFill>
                  </a:tcPr>
                </a:tc>
                <a:extLst>
                  <a:ext uri="{0D108BD9-81ED-4DB2-BD59-A6C34878D82A}">
                    <a16:rowId xmlns:a16="http://schemas.microsoft.com/office/drawing/2014/main" val="3937385590"/>
                  </a:ext>
                </a:extLst>
              </a:tr>
              <a:tr h="370840">
                <a:tc>
                  <a:txBody>
                    <a:bodyPr/>
                    <a:lstStyle/>
                    <a:p>
                      <a:endParaRPr lang="en-GB"/>
                    </a:p>
                  </a:txBody>
                  <a:tcP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3200" b="1" dirty="0">
                          <a:solidFill>
                            <a:srgbClr val="D91C52"/>
                          </a:solidFill>
                          <a:latin typeface="Berlin Sans FB Demi" panose="020E0802020502020306" pitchFamily="34" charset="0"/>
                        </a:rPr>
                        <a:t>T</a:t>
                      </a:r>
                      <a:r>
                        <a:rPr lang="en-US" sz="2400" b="1" dirty="0"/>
                        <a:t>RYING OUT</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2400" b="0" dirty="0">
                          <a:latin typeface="Candara" panose="020E0502030303020204" pitchFamily="34" charset="0"/>
                        </a:rPr>
                        <a:t>Keep learning new things</a:t>
                      </a:r>
                      <a:endParaRPr lang="en-GB" sz="2400" b="0" dirty="0">
                        <a:latin typeface="Candara" panose="020E0502030303020204" pitchFamily="34" charset="0"/>
                      </a:endParaRPr>
                    </a:p>
                  </a:txBody>
                  <a:tcPr>
                    <a:solidFill>
                      <a:schemeClr val="bg1"/>
                    </a:solidFill>
                  </a:tcPr>
                </a:tc>
                <a:tc>
                  <a:txBody>
                    <a:bodyPr/>
                    <a:lstStyle/>
                    <a:p>
                      <a:endParaRPr lang="en-GB"/>
                    </a:p>
                  </a:txBody>
                  <a:tcP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3200" b="1" dirty="0">
                          <a:solidFill>
                            <a:srgbClr val="D91C52"/>
                          </a:solidFill>
                          <a:latin typeface="Berlin Sans FB Demi" panose="020E0802020502020306" pitchFamily="34" charset="0"/>
                        </a:rPr>
                        <a:t>M</a:t>
                      </a:r>
                      <a:r>
                        <a:rPr lang="en-US" sz="2400" b="1" dirty="0"/>
                        <a:t>EANING</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2400" b="0" dirty="0">
                          <a:latin typeface="Candara" panose="020E0502030303020204" pitchFamily="34" charset="0"/>
                        </a:rPr>
                        <a:t>Be part of something bigger</a:t>
                      </a:r>
                      <a:endParaRPr lang="en-GB" sz="2400" b="0" dirty="0">
                        <a:latin typeface="Candara" panose="020E0502030303020204" pitchFamily="34" charset="0"/>
                      </a:endParaRPr>
                    </a:p>
                  </a:txBody>
                  <a:tcPr>
                    <a:solidFill>
                      <a:schemeClr val="bg1"/>
                    </a:solidFill>
                  </a:tcPr>
                </a:tc>
                <a:extLst>
                  <a:ext uri="{0D108BD9-81ED-4DB2-BD59-A6C34878D82A}">
                    <a16:rowId xmlns:a16="http://schemas.microsoft.com/office/drawing/2014/main" val="1124560825"/>
                  </a:ext>
                </a:extLst>
              </a:tr>
            </a:tbl>
          </a:graphicData>
        </a:graphic>
      </p:graphicFrame>
      <p:sp>
        <p:nvSpPr>
          <p:cNvPr id="7" name="Flowchart: Document 6">
            <a:extLst>
              <a:ext uri="{FF2B5EF4-FFF2-40B4-BE49-F238E27FC236}">
                <a16:creationId xmlns:a16="http://schemas.microsoft.com/office/drawing/2014/main" id="{E88AC674-EB92-4B35-B8F6-03282E9AE541}"/>
              </a:ext>
            </a:extLst>
          </p:cNvPr>
          <p:cNvSpPr/>
          <p:nvPr/>
        </p:nvSpPr>
        <p:spPr>
          <a:xfrm>
            <a:off x="0" y="1"/>
            <a:ext cx="12192001" cy="1066800"/>
          </a:xfrm>
          <a:prstGeom prst="flowChartDocument">
            <a:avLst/>
          </a:prstGeom>
          <a:solidFill>
            <a:srgbClr val="0070C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TextBox 7">
            <a:extLst>
              <a:ext uri="{FF2B5EF4-FFF2-40B4-BE49-F238E27FC236}">
                <a16:creationId xmlns:a16="http://schemas.microsoft.com/office/drawing/2014/main" id="{9EA92D1C-E523-4E33-AB46-C53D274E4AF1}"/>
              </a:ext>
            </a:extLst>
          </p:cNvPr>
          <p:cNvSpPr txBox="1"/>
          <p:nvPr/>
        </p:nvSpPr>
        <p:spPr>
          <a:xfrm>
            <a:off x="0" y="57020"/>
            <a:ext cx="12192000" cy="769441"/>
          </a:xfrm>
          <a:prstGeom prst="rect">
            <a:avLst/>
          </a:prstGeom>
          <a:noFill/>
        </p:spPr>
        <p:txBody>
          <a:bodyPr wrap="square" rtlCol="0">
            <a:spAutoFit/>
          </a:bodyPr>
          <a:lstStyle/>
          <a:p>
            <a:pPr algn="ctr"/>
            <a:r>
              <a:rPr lang="en-GB" sz="4400" dirty="0">
                <a:solidFill>
                  <a:schemeClr val="bg1"/>
                </a:solidFill>
                <a:effectLst>
                  <a:outerShdw blurRad="38100" dist="38100" dir="2700000" algn="tl">
                    <a:srgbClr val="000000">
                      <a:alpha val="43137"/>
                    </a:srgbClr>
                  </a:outerShdw>
                </a:effectLst>
                <a:latin typeface="Berlin Sans FB" panose="020E0602020502020306" pitchFamily="34" charset="0"/>
              </a:rPr>
              <a:t>GREAT DREAM: 10 Keys to Happier Living</a:t>
            </a:r>
            <a:endParaRPr lang="en-GB" sz="4400" i="1" dirty="0">
              <a:solidFill>
                <a:schemeClr val="bg1"/>
              </a:solidFill>
              <a:effectLst>
                <a:outerShdw blurRad="38100" dist="38100" dir="2700000" algn="tl">
                  <a:srgbClr val="000000">
                    <a:alpha val="43137"/>
                  </a:srgbClr>
                </a:outerShdw>
              </a:effectLst>
              <a:latin typeface="Berlin Sans FB" panose="020E0602020502020306" pitchFamily="34" charset="0"/>
            </a:endParaRPr>
          </a:p>
        </p:txBody>
      </p:sp>
      <p:sp>
        <p:nvSpPr>
          <p:cNvPr id="11" name="Oval 10">
            <a:extLst>
              <a:ext uri="{FF2B5EF4-FFF2-40B4-BE49-F238E27FC236}">
                <a16:creationId xmlns:a16="http://schemas.microsoft.com/office/drawing/2014/main" id="{7628E98C-EA22-4429-8F69-0F65D96BC32F}"/>
              </a:ext>
            </a:extLst>
          </p:cNvPr>
          <p:cNvSpPr/>
          <p:nvPr/>
        </p:nvSpPr>
        <p:spPr>
          <a:xfrm>
            <a:off x="573582" y="2296076"/>
            <a:ext cx="886917" cy="886917"/>
          </a:xfrm>
          <a:prstGeom prst="ellipse">
            <a:avLst/>
          </a:prstGeom>
          <a:solidFill>
            <a:srgbClr val="89CA3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Oval 13">
            <a:extLst>
              <a:ext uri="{FF2B5EF4-FFF2-40B4-BE49-F238E27FC236}">
                <a16:creationId xmlns:a16="http://schemas.microsoft.com/office/drawing/2014/main" id="{4958069B-621D-4B7F-A1DC-8A483DF3D694}"/>
              </a:ext>
            </a:extLst>
          </p:cNvPr>
          <p:cNvSpPr/>
          <p:nvPr/>
        </p:nvSpPr>
        <p:spPr>
          <a:xfrm>
            <a:off x="573582" y="3227275"/>
            <a:ext cx="886918" cy="886918"/>
          </a:xfrm>
          <a:prstGeom prst="ellipse">
            <a:avLst/>
          </a:prstGeom>
          <a:solidFill>
            <a:srgbClr val="4DA2C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 name="Oval 16">
            <a:extLst>
              <a:ext uri="{FF2B5EF4-FFF2-40B4-BE49-F238E27FC236}">
                <a16:creationId xmlns:a16="http://schemas.microsoft.com/office/drawing/2014/main" id="{157A8E4B-D485-4C4F-BE5B-146844D89627}"/>
              </a:ext>
            </a:extLst>
          </p:cNvPr>
          <p:cNvSpPr/>
          <p:nvPr/>
        </p:nvSpPr>
        <p:spPr>
          <a:xfrm>
            <a:off x="560726" y="4185000"/>
            <a:ext cx="901700" cy="886918"/>
          </a:xfrm>
          <a:prstGeom prst="ellipse">
            <a:avLst/>
          </a:prstGeom>
          <a:solidFill>
            <a:srgbClr val="FE464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 name="Oval 19">
            <a:extLst>
              <a:ext uri="{FF2B5EF4-FFF2-40B4-BE49-F238E27FC236}">
                <a16:creationId xmlns:a16="http://schemas.microsoft.com/office/drawing/2014/main" id="{4D0DF804-EC48-4E44-8191-33AEA754F5D3}"/>
              </a:ext>
            </a:extLst>
          </p:cNvPr>
          <p:cNvSpPr/>
          <p:nvPr/>
        </p:nvSpPr>
        <p:spPr>
          <a:xfrm>
            <a:off x="573582" y="5139931"/>
            <a:ext cx="886919" cy="886919"/>
          </a:xfrm>
          <a:prstGeom prst="ellipse">
            <a:avLst/>
          </a:prstGeom>
          <a:solidFill>
            <a:srgbClr val="FBC5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3" name="Oval 22">
            <a:extLst>
              <a:ext uri="{FF2B5EF4-FFF2-40B4-BE49-F238E27FC236}">
                <a16:creationId xmlns:a16="http://schemas.microsoft.com/office/drawing/2014/main" id="{B74B099C-65ED-4195-818D-CFB9E2DE38F5}"/>
              </a:ext>
            </a:extLst>
          </p:cNvPr>
          <p:cNvSpPr/>
          <p:nvPr/>
        </p:nvSpPr>
        <p:spPr>
          <a:xfrm>
            <a:off x="6228869" y="1361447"/>
            <a:ext cx="858341" cy="858341"/>
          </a:xfrm>
          <a:prstGeom prst="ellipse">
            <a:avLst/>
          </a:prstGeom>
          <a:solidFill>
            <a:srgbClr val="89CA3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6" name="Oval 25">
            <a:extLst>
              <a:ext uri="{FF2B5EF4-FFF2-40B4-BE49-F238E27FC236}">
                <a16:creationId xmlns:a16="http://schemas.microsoft.com/office/drawing/2014/main" id="{0D6B52FB-4345-42EA-B170-77E90EE63B81}"/>
              </a:ext>
            </a:extLst>
          </p:cNvPr>
          <p:cNvSpPr/>
          <p:nvPr/>
        </p:nvSpPr>
        <p:spPr>
          <a:xfrm>
            <a:off x="6239375" y="2293166"/>
            <a:ext cx="886919" cy="886919"/>
          </a:xfrm>
          <a:prstGeom prst="ellipse">
            <a:avLst/>
          </a:prstGeom>
          <a:solidFill>
            <a:srgbClr val="4EA2C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9" name="Oval 28">
            <a:extLst>
              <a:ext uri="{FF2B5EF4-FFF2-40B4-BE49-F238E27FC236}">
                <a16:creationId xmlns:a16="http://schemas.microsoft.com/office/drawing/2014/main" id="{A7A0E9F7-D28F-4265-8E1F-4AF54B416778}"/>
              </a:ext>
            </a:extLst>
          </p:cNvPr>
          <p:cNvSpPr/>
          <p:nvPr/>
        </p:nvSpPr>
        <p:spPr>
          <a:xfrm>
            <a:off x="6239375" y="3240856"/>
            <a:ext cx="886919" cy="886919"/>
          </a:xfrm>
          <a:prstGeom prst="ellipse">
            <a:avLst/>
          </a:prstGeom>
          <a:solidFill>
            <a:srgbClr val="FE464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2" name="Oval 31">
            <a:extLst>
              <a:ext uri="{FF2B5EF4-FFF2-40B4-BE49-F238E27FC236}">
                <a16:creationId xmlns:a16="http://schemas.microsoft.com/office/drawing/2014/main" id="{EA58781F-96AD-4A10-95B0-E9678C994F52}"/>
              </a:ext>
            </a:extLst>
          </p:cNvPr>
          <p:cNvSpPr/>
          <p:nvPr/>
        </p:nvSpPr>
        <p:spPr>
          <a:xfrm>
            <a:off x="6237243" y="4199439"/>
            <a:ext cx="875423" cy="875423"/>
          </a:xfrm>
          <a:prstGeom prst="ellipse">
            <a:avLst/>
          </a:prstGeom>
          <a:solidFill>
            <a:srgbClr val="FBC51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5" name="Oval 34">
            <a:extLst>
              <a:ext uri="{FF2B5EF4-FFF2-40B4-BE49-F238E27FC236}">
                <a16:creationId xmlns:a16="http://schemas.microsoft.com/office/drawing/2014/main" id="{6558154A-F819-4DC7-A4FA-225EA12D6B68}"/>
              </a:ext>
            </a:extLst>
          </p:cNvPr>
          <p:cNvSpPr/>
          <p:nvPr/>
        </p:nvSpPr>
        <p:spPr>
          <a:xfrm>
            <a:off x="6281751" y="5149388"/>
            <a:ext cx="824271" cy="824271"/>
          </a:xfrm>
          <a:prstGeom prst="ellipse">
            <a:avLst/>
          </a:prstGeom>
          <a:solidFill>
            <a:srgbClr val="89CA3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0" name="Oval 49">
            <a:extLst>
              <a:ext uri="{FF2B5EF4-FFF2-40B4-BE49-F238E27FC236}">
                <a16:creationId xmlns:a16="http://schemas.microsoft.com/office/drawing/2014/main" id="{52C8D290-7392-4678-BCAA-9C1BA23FADC7}"/>
              </a:ext>
            </a:extLst>
          </p:cNvPr>
          <p:cNvSpPr/>
          <p:nvPr/>
        </p:nvSpPr>
        <p:spPr>
          <a:xfrm>
            <a:off x="573582" y="1334901"/>
            <a:ext cx="885877" cy="885877"/>
          </a:xfrm>
          <a:prstGeom prst="ellipse">
            <a:avLst/>
          </a:prstGeom>
          <a:solidFill>
            <a:srgbClr val="FCC51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4" name="TextBox 53">
            <a:extLst>
              <a:ext uri="{FF2B5EF4-FFF2-40B4-BE49-F238E27FC236}">
                <a16:creationId xmlns:a16="http://schemas.microsoft.com/office/drawing/2014/main" id="{C7FCEE10-CC6B-4372-898E-8C918D0AAD09}"/>
              </a:ext>
            </a:extLst>
          </p:cNvPr>
          <p:cNvSpPr txBox="1"/>
          <p:nvPr/>
        </p:nvSpPr>
        <p:spPr>
          <a:xfrm>
            <a:off x="-3" y="6270172"/>
            <a:ext cx="12192003" cy="584775"/>
          </a:xfrm>
          <a:prstGeom prst="rect">
            <a:avLst/>
          </a:prstGeom>
          <a:noFill/>
        </p:spPr>
        <p:txBody>
          <a:bodyPr wrap="square" rtlCol="0">
            <a:spAutoFit/>
          </a:bodyPr>
          <a:lstStyle/>
          <a:p>
            <a:pPr algn="ctr"/>
            <a:r>
              <a:rPr lang="en-US" sz="3200" b="1" dirty="0">
                <a:solidFill>
                  <a:srgbClr val="D91C52"/>
                </a:solidFill>
                <a:latin typeface="MV Boli" panose="02000500030200090000" pitchFamily="2" charset="0"/>
                <a:cs typeface="MV Boli" panose="02000500030200090000" pitchFamily="2" charset="0"/>
              </a:rPr>
              <a:t>BE KIND TO YOUR MIND</a:t>
            </a:r>
            <a:endParaRPr lang="en-GB" sz="3200" b="1" dirty="0">
              <a:solidFill>
                <a:srgbClr val="D91C52"/>
              </a:solidFill>
              <a:latin typeface="MV Boli" panose="02000500030200090000" pitchFamily="2" charset="0"/>
              <a:cs typeface="MV Boli" panose="02000500030200090000" pitchFamily="2" charset="0"/>
            </a:endParaRPr>
          </a:p>
        </p:txBody>
      </p:sp>
      <p:pic>
        <p:nvPicPr>
          <p:cNvPr id="3" name="Picture 2">
            <a:extLst>
              <a:ext uri="{FF2B5EF4-FFF2-40B4-BE49-F238E27FC236}">
                <a16:creationId xmlns:a16="http://schemas.microsoft.com/office/drawing/2014/main" id="{442AD11D-EF12-4459-02F5-391A86E8C999}"/>
              </a:ext>
            </a:extLst>
          </p:cNvPr>
          <p:cNvPicPr>
            <a:picLocks noChangeAspect="1"/>
          </p:cNvPicPr>
          <p:nvPr/>
        </p:nvPicPr>
        <p:blipFill>
          <a:blip r:embed="rId2">
            <a:clrChange>
              <a:clrFrom>
                <a:srgbClr val="FBC512"/>
              </a:clrFrom>
              <a:clrTo>
                <a:srgbClr val="FBC512">
                  <a:alpha val="0"/>
                </a:srgbClr>
              </a:clrTo>
            </a:clrChange>
          </a:blip>
          <a:stretch>
            <a:fillRect/>
          </a:stretch>
        </p:blipFill>
        <p:spPr>
          <a:xfrm>
            <a:off x="614066" y="1554775"/>
            <a:ext cx="819100" cy="539308"/>
          </a:xfrm>
          <a:prstGeom prst="rect">
            <a:avLst/>
          </a:prstGeom>
        </p:spPr>
      </p:pic>
      <p:pic>
        <p:nvPicPr>
          <p:cNvPr id="6" name="Picture 5">
            <a:extLst>
              <a:ext uri="{FF2B5EF4-FFF2-40B4-BE49-F238E27FC236}">
                <a16:creationId xmlns:a16="http://schemas.microsoft.com/office/drawing/2014/main" id="{743B3B8A-083F-4542-6103-FE1FC0EA6DDE}"/>
              </a:ext>
            </a:extLst>
          </p:cNvPr>
          <p:cNvPicPr>
            <a:picLocks noChangeAspect="1"/>
          </p:cNvPicPr>
          <p:nvPr/>
        </p:nvPicPr>
        <p:blipFill>
          <a:blip r:embed="rId3">
            <a:clrChange>
              <a:clrFrom>
                <a:srgbClr val="89C93A"/>
              </a:clrFrom>
              <a:clrTo>
                <a:srgbClr val="89C93A">
                  <a:alpha val="0"/>
                </a:srgbClr>
              </a:clrTo>
            </a:clrChange>
          </a:blip>
          <a:stretch>
            <a:fillRect/>
          </a:stretch>
        </p:blipFill>
        <p:spPr>
          <a:xfrm>
            <a:off x="553053" y="2316837"/>
            <a:ext cx="906406" cy="824005"/>
          </a:xfrm>
          <a:prstGeom prst="rect">
            <a:avLst/>
          </a:prstGeom>
        </p:spPr>
      </p:pic>
      <p:pic>
        <p:nvPicPr>
          <p:cNvPr id="10" name="Picture 9">
            <a:extLst>
              <a:ext uri="{FF2B5EF4-FFF2-40B4-BE49-F238E27FC236}">
                <a16:creationId xmlns:a16="http://schemas.microsoft.com/office/drawing/2014/main" id="{3B9172E6-3F1D-16E7-51EC-B35EBDAACFEF}"/>
              </a:ext>
            </a:extLst>
          </p:cNvPr>
          <p:cNvPicPr>
            <a:picLocks noChangeAspect="1"/>
          </p:cNvPicPr>
          <p:nvPr/>
        </p:nvPicPr>
        <p:blipFill>
          <a:blip r:embed="rId4">
            <a:clrChange>
              <a:clrFrom>
                <a:srgbClr val="4DA2CE"/>
              </a:clrFrom>
              <a:clrTo>
                <a:srgbClr val="4DA2CE">
                  <a:alpha val="0"/>
                </a:srgbClr>
              </a:clrTo>
            </a:clrChange>
          </a:blip>
          <a:stretch>
            <a:fillRect/>
          </a:stretch>
        </p:blipFill>
        <p:spPr>
          <a:xfrm>
            <a:off x="580608" y="3306818"/>
            <a:ext cx="857137" cy="698081"/>
          </a:xfrm>
          <a:prstGeom prst="rect">
            <a:avLst/>
          </a:prstGeom>
        </p:spPr>
      </p:pic>
      <p:pic>
        <p:nvPicPr>
          <p:cNvPr id="19" name="Picture 18">
            <a:extLst>
              <a:ext uri="{FF2B5EF4-FFF2-40B4-BE49-F238E27FC236}">
                <a16:creationId xmlns:a16="http://schemas.microsoft.com/office/drawing/2014/main" id="{9E83ADC5-D239-C4AA-9816-3FCBA9CE6A0C}"/>
              </a:ext>
            </a:extLst>
          </p:cNvPr>
          <p:cNvPicPr>
            <a:picLocks noChangeAspect="1"/>
          </p:cNvPicPr>
          <p:nvPr/>
        </p:nvPicPr>
        <p:blipFill>
          <a:blip r:embed="rId5">
            <a:clrChange>
              <a:clrFrom>
                <a:srgbClr val="FE464E"/>
              </a:clrFrom>
              <a:clrTo>
                <a:srgbClr val="FE464E">
                  <a:alpha val="0"/>
                </a:srgbClr>
              </a:clrTo>
            </a:clrChange>
          </a:blip>
          <a:stretch>
            <a:fillRect/>
          </a:stretch>
        </p:blipFill>
        <p:spPr>
          <a:xfrm>
            <a:off x="643094" y="4234262"/>
            <a:ext cx="761065" cy="773610"/>
          </a:xfrm>
          <a:prstGeom prst="rect">
            <a:avLst/>
          </a:prstGeom>
        </p:spPr>
      </p:pic>
      <p:pic>
        <p:nvPicPr>
          <p:cNvPr id="25" name="Picture 24">
            <a:extLst>
              <a:ext uri="{FF2B5EF4-FFF2-40B4-BE49-F238E27FC236}">
                <a16:creationId xmlns:a16="http://schemas.microsoft.com/office/drawing/2014/main" id="{0597702A-784D-8BAE-95C6-F585AFDE9A2C}"/>
              </a:ext>
            </a:extLst>
          </p:cNvPr>
          <p:cNvPicPr>
            <a:picLocks noChangeAspect="1"/>
          </p:cNvPicPr>
          <p:nvPr/>
        </p:nvPicPr>
        <p:blipFill>
          <a:blip r:embed="rId6">
            <a:clrChange>
              <a:clrFrom>
                <a:srgbClr val="FCC512"/>
              </a:clrFrom>
              <a:clrTo>
                <a:srgbClr val="FCC512">
                  <a:alpha val="0"/>
                </a:srgbClr>
              </a:clrTo>
            </a:clrChange>
          </a:blip>
          <a:stretch>
            <a:fillRect/>
          </a:stretch>
        </p:blipFill>
        <p:spPr>
          <a:xfrm>
            <a:off x="631399" y="5248734"/>
            <a:ext cx="824270" cy="715937"/>
          </a:xfrm>
          <a:prstGeom prst="rect">
            <a:avLst/>
          </a:prstGeom>
        </p:spPr>
      </p:pic>
      <p:pic>
        <p:nvPicPr>
          <p:cNvPr id="31" name="Picture 30">
            <a:extLst>
              <a:ext uri="{FF2B5EF4-FFF2-40B4-BE49-F238E27FC236}">
                <a16:creationId xmlns:a16="http://schemas.microsoft.com/office/drawing/2014/main" id="{DC3A938D-744D-E317-35D6-A8C263B0B271}"/>
              </a:ext>
            </a:extLst>
          </p:cNvPr>
          <p:cNvPicPr>
            <a:picLocks noChangeAspect="1"/>
          </p:cNvPicPr>
          <p:nvPr/>
        </p:nvPicPr>
        <p:blipFill>
          <a:blip r:embed="rId7">
            <a:clrChange>
              <a:clrFrom>
                <a:srgbClr val="89CA3B"/>
              </a:clrFrom>
              <a:clrTo>
                <a:srgbClr val="89CA3B">
                  <a:alpha val="0"/>
                </a:srgbClr>
              </a:clrTo>
            </a:clrChange>
          </a:blip>
          <a:stretch>
            <a:fillRect/>
          </a:stretch>
        </p:blipFill>
        <p:spPr>
          <a:xfrm>
            <a:off x="6243385" y="1404917"/>
            <a:ext cx="767549" cy="786738"/>
          </a:xfrm>
          <a:prstGeom prst="rect">
            <a:avLst/>
          </a:prstGeom>
        </p:spPr>
      </p:pic>
      <p:pic>
        <p:nvPicPr>
          <p:cNvPr id="37" name="Picture 36">
            <a:extLst>
              <a:ext uri="{FF2B5EF4-FFF2-40B4-BE49-F238E27FC236}">
                <a16:creationId xmlns:a16="http://schemas.microsoft.com/office/drawing/2014/main" id="{E1651652-50B5-F6A2-7C31-1902EAFE3312}"/>
              </a:ext>
            </a:extLst>
          </p:cNvPr>
          <p:cNvPicPr>
            <a:picLocks noChangeAspect="1"/>
          </p:cNvPicPr>
          <p:nvPr/>
        </p:nvPicPr>
        <p:blipFill>
          <a:blip r:embed="rId8">
            <a:clrChange>
              <a:clrFrom>
                <a:srgbClr val="4DA2CE"/>
              </a:clrFrom>
              <a:clrTo>
                <a:srgbClr val="4DA2CE">
                  <a:alpha val="0"/>
                </a:srgbClr>
              </a:clrTo>
            </a:clrChange>
          </a:blip>
          <a:stretch>
            <a:fillRect/>
          </a:stretch>
        </p:blipFill>
        <p:spPr>
          <a:xfrm>
            <a:off x="6267237" y="2359195"/>
            <a:ext cx="817664" cy="808728"/>
          </a:xfrm>
          <a:prstGeom prst="rect">
            <a:avLst/>
          </a:prstGeom>
        </p:spPr>
      </p:pic>
      <p:pic>
        <p:nvPicPr>
          <p:cNvPr id="41" name="Picture 40">
            <a:extLst>
              <a:ext uri="{FF2B5EF4-FFF2-40B4-BE49-F238E27FC236}">
                <a16:creationId xmlns:a16="http://schemas.microsoft.com/office/drawing/2014/main" id="{1ED25811-3CBF-BE40-38E9-0B3D30D2C4A8}"/>
              </a:ext>
            </a:extLst>
          </p:cNvPr>
          <p:cNvPicPr>
            <a:picLocks noChangeAspect="1"/>
          </p:cNvPicPr>
          <p:nvPr/>
        </p:nvPicPr>
        <p:blipFill>
          <a:blip r:embed="rId9">
            <a:clrChange>
              <a:clrFrom>
                <a:srgbClr val="FE464E"/>
              </a:clrFrom>
              <a:clrTo>
                <a:srgbClr val="FE464E">
                  <a:alpha val="0"/>
                </a:srgbClr>
              </a:clrTo>
            </a:clrChange>
          </a:blip>
          <a:stretch>
            <a:fillRect/>
          </a:stretch>
        </p:blipFill>
        <p:spPr>
          <a:xfrm>
            <a:off x="6317432" y="3358395"/>
            <a:ext cx="767249" cy="594926"/>
          </a:xfrm>
          <a:prstGeom prst="rect">
            <a:avLst/>
          </a:prstGeom>
        </p:spPr>
      </p:pic>
      <p:pic>
        <p:nvPicPr>
          <p:cNvPr id="43" name="Picture 42">
            <a:extLst>
              <a:ext uri="{FF2B5EF4-FFF2-40B4-BE49-F238E27FC236}">
                <a16:creationId xmlns:a16="http://schemas.microsoft.com/office/drawing/2014/main" id="{832375C2-5B2A-C38F-8F17-A6AD9E390D84}"/>
              </a:ext>
            </a:extLst>
          </p:cNvPr>
          <p:cNvPicPr>
            <a:picLocks noChangeAspect="1"/>
          </p:cNvPicPr>
          <p:nvPr/>
        </p:nvPicPr>
        <p:blipFill>
          <a:blip r:embed="rId10">
            <a:clrChange>
              <a:clrFrom>
                <a:srgbClr val="FBC512"/>
              </a:clrFrom>
              <a:clrTo>
                <a:srgbClr val="FBC512">
                  <a:alpha val="0"/>
                </a:srgbClr>
              </a:clrTo>
            </a:clrChange>
          </a:blip>
          <a:stretch>
            <a:fillRect/>
          </a:stretch>
        </p:blipFill>
        <p:spPr>
          <a:xfrm>
            <a:off x="6313873" y="4339773"/>
            <a:ext cx="774620" cy="653586"/>
          </a:xfrm>
          <a:prstGeom prst="rect">
            <a:avLst/>
          </a:prstGeom>
        </p:spPr>
      </p:pic>
      <p:pic>
        <p:nvPicPr>
          <p:cNvPr id="45" name="Picture 44">
            <a:extLst>
              <a:ext uri="{FF2B5EF4-FFF2-40B4-BE49-F238E27FC236}">
                <a16:creationId xmlns:a16="http://schemas.microsoft.com/office/drawing/2014/main" id="{3D641DBF-8065-0B27-4660-C77F002572FD}"/>
              </a:ext>
            </a:extLst>
          </p:cNvPr>
          <p:cNvPicPr>
            <a:picLocks noChangeAspect="1"/>
          </p:cNvPicPr>
          <p:nvPr/>
        </p:nvPicPr>
        <p:blipFill>
          <a:blip r:embed="rId11">
            <a:clrChange>
              <a:clrFrom>
                <a:srgbClr val="89CB3B"/>
              </a:clrFrom>
              <a:clrTo>
                <a:srgbClr val="89CB3B">
                  <a:alpha val="0"/>
                </a:srgbClr>
              </a:clrTo>
            </a:clrChange>
            <a:extLst>
              <a:ext uri="{BEBA8EAE-BF5A-486C-A8C5-ECC9F3942E4B}">
                <a14:imgProps xmlns:a14="http://schemas.microsoft.com/office/drawing/2010/main">
                  <a14:imgLayer r:embed="rId12">
                    <a14:imgEffect>
                      <a14:backgroundRemoval t="9877" b="93827" l="9574" r="89894">
                        <a14:foregroundMark x1="22872" y1="32099" x2="22872" y2="32099"/>
                        <a14:foregroundMark x1="41489" y1="93827" x2="41489" y2="93827"/>
                      </a14:backgroundRemoval>
                    </a14:imgEffect>
                  </a14:imgLayer>
                </a14:imgProps>
              </a:ext>
            </a:extLst>
          </a:blip>
          <a:stretch>
            <a:fillRect/>
          </a:stretch>
        </p:blipFill>
        <p:spPr>
          <a:xfrm>
            <a:off x="6284845" y="5189994"/>
            <a:ext cx="845378" cy="728464"/>
          </a:xfrm>
          <a:prstGeom prst="rect">
            <a:avLst/>
          </a:prstGeom>
        </p:spPr>
      </p:pic>
    </p:spTree>
    <p:extLst>
      <p:ext uri="{BB962C8B-B14F-4D97-AF65-F5344CB8AC3E}">
        <p14:creationId xmlns:p14="http://schemas.microsoft.com/office/powerpoint/2010/main" val="38123805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Image result for sand background">
            <a:extLst>
              <a:ext uri="{FF2B5EF4-FFF2-40B4-BE49-F238E27FC236}">
                <a16:creationId xmlns:a16="http://schemas.microsoft.com/office/drawing/2014/main" id="{F2189786-557C-4B54-8B9F-94C05EB55136}"/>
              </a:ext>
            </a:extLst>
          </p:cNvPr>
          <p:cNvPicPr>
            <a:picLocks noChangeAspect="1" noChangeArrowheads="1"/>
          </p:cNvPicPr>
          <p:nvPr/>
        </p:nvPicPr>
        <p:blipFill>
          <a:blip r:embed="rId2">
            <a:alphaModFix amt="50000"/>
            <a:extLst>
              <a:ext uri="{28A0092B-C50C-407E-A947-70E740481C1C}">
                <a14:useLocalDpi xmlns:a14="http://schemas.microsoft.com/office/drawing/2010/main" val="0"/>
              </a:ext>
            </a:extLst>
          </a:blip>
          <a:srcRect/>
          <a:stretch>
            <a:fillRect/>
          </a:stretch>
        </p:blipFill>
        <p:spPr bwMode="auto">
          <a:xfrm>
            <a:off x="-12700" y="0"/>
            <a:ext cx="12204700" cy="6858000"/>
          </a:xfrm>
          <a:prstGeom prst="rect">
            <a:avLst/>
          </a:prstGeom>
          <a:noFill/>
          <a:extLst>
            <a:ext uri="{909E8E84-426E-40DD-AFC4-6F175D3DCCD1}">
              <a14:hiddenFill xmlns:a14="http://schemas.microsoft.com/office/drawing/2010/main">
                <a:solidFill>
                  <a:srgbClr val="FFFFFF"/>
                </a:solidFill>
              </a14:hiddenFill>
            </a:ext>
          </a:extLst>
        </p:spPr>
      </p:pic>
      <p:sp>
        <p:nvSpPr>
          <p:cNvPr id="35" name="Flowchart: Document 34">
            <a:extLst>
              <a:ext uri="{FF2B5EF4-FFF2-40B4-BE49-F238E27FC236}">
                <a16:creationId xmlns:a16="http://schemas.microsoft.com/office/drawing/2014/main" id="{88F8C41D-6029-4CCC-9C47-4726BAA64B0C}"/>
              </a:ext>
            </a:extLst>
          </p:cNvPr>
          <p:cNvSpPr/>
          <p:nvPr/>
        </p:nvSpPr>
        <p:spPr>
          <a:xfrm rot="16521379" flipV="1">
            <a:off x="10013171" y="222810"/>
            <a:ext cx="7178501" cy="5792641"/>
          </a:xfrm>
          <a:prstGeom prst="flowChartDocument">
            <a:avLst/>
          </a:prstGeom>
          <a:solidFill>
            <a:srgbClr val="FDB941">
              <a:alpha val="76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5" name="TextBox 24">
            <a:extLst>
              <a:ext uri="{FF2B5EF4-FFF2-40B4-BE49-F238E27FC236}">
                <a16:creationId xmlns:a16="http://schemas.microsoft.com/office/drawing/2014/main" id="{4834F722-BFAF-454D-8482-AB88028AD0FD}"/>
              </a:ext>
            </a:extLst>
          </p:cNvPr>
          <p:cNvSpPr txBox="1"/>
          <p:nvPr/>
        </p:nvSpPr>
        <p:spPr>
          <a:xfrm>
            <a:off x="606563" y="442158"/>
            <a:ext cx="10604181" cy="4462760"/>
          </a:xfrm>
          <a:prstGeom prst="rect">
            <a:avLst/>
          </a:prstGeom>
          <a:noFill/>
        </p:spPr>
        <p:txBody>
          <a:bodyPr wrap="square" rtlCol="0">
            <a:spAutoFit/>
          </a:bodyPr>
          <a:lstStyle/>
          <a:p>
            <a:pPr fontAlgn="base"/>
            <a:r>
              <a:rPr lang="en-GB" sz="2400" dirty="0">
                <a:solidFill>
                  <a:srgbClr val="EF5B25"/>
                </a:solidFill>
                <a:latin typeface="Berlin Sans FB Demi" panose="020E0802020502020306" pitchFamily="34" charset="0"/>
              </a:rPr>
              <a:t>WEEKLY PEBBLE </a:t>
            </a:r>
            <a:r>
              <a:rPr lang="en-GB" sz="2000" dirty="0">
                <a:solidFill>
                  <a:srgbClr val="292929"/>
                </a:solidFill>
                <a:latin typeface="Trebuchet MS" panose="020B0603020202020204" pitchFamily="34" charset="0"/>
              </a:rPr>
              <a:t>is based on the theme of each Sunday’s Gospel.</a:t>
            </a:r>
          </a:p>
          <a:p>
            <a:pPr fontAlgn="base"/>
            <a:endParaRPr lang="en-GB" sz="1600" dirty="0">
              <a:solidFill>
                <a:srgbClr val="292929"/>
              </a:solidFill>
              <a:latin typeface="Trebuchet MS" panose="020B0603020202020204" pitchFamily="34" charset="0"/>
            </a:endParaRPr>
          </a:p>
          <a:p>
            <a:pPr fontAlgn="base"/>
            <a:r>
              <a:rPr lang="en-GB" sz="2000" dirty="0">
                <a:solidFill>
                  <a:srgbClr val="292929"/>
                </a:solidFill>
                <a:latin typeface="Trebuchet MS" panose="020B0603020202020204" pitchFamily="34" charset="0"/>
              </a:rPr>
              <a:t>It can be used to inspire personal reflection or collective worship.</a:t>
            </a:r>
          </a:p>
          <a:p>
            <a:pPr fontAlgn="base"/>
            <a:endParaRPr lang="en-GB" sz="1600" dirty="0">
              <a:solidFill>
                <a:srgbClr val="292929"/>
              </a:solidFill>
              <a:latin typeface="Trebuchet MS" panose="020B0603020202020204" pitchFamily="34" charset="0"/>
            </a:endParaRPr>
          </a:p>
          <a:p>
            <a:pPr fontAlgn="base"/>
            <a:r>
              <a:rPr lang="en-GB" sz="2000" dirty="0">
                <a:solidFill>
                  <a:srgbClr val="292929"/>
                </a:solidFill>
                <a:latin typeface="Trebuchet MS" panose="020B0603020202020204" pitchFamily="34" charset="0"/>
              </a:rPr>
              <a:t>The slides are designed to make them easy to adapt for children of any age and adults.</a:t>
            </a:r>
          </a:p>
          <a:p>
            <a:pPr fontAlgn="base"/>
            <a:endParaRPr lang="en-GB" sz="1600" dirty="0">
              <a:solidFill>
                <a:srgbClr val="292929"/>
              </a:solidFill>
              <a:latin typeface="Trebuchet MS" panose="020B0603020202020204" pitchFamily="34" charset="0"/>
            </a:endParaRPr>
          </a:p>
          <a:p>
            <a:pPr fontAlgn="base"/>
            <a:r>
              <a:rPr lang="en-GB" sz="2000" dirty="0">
                <a:solidFill>
                  <a:srgbClr val="292929"/>
                </a:solidFill>
                <a:latin typeface="Trebuchet MS" panose="020B0603020202020204" pitchFamily="34" charset="0"/>
              </a:rPr>
              <a:t>Each pebble includes free wellbeing activities based on ideas from </a:t>
            </a:r>
            <a:br>
              <a:rPr lang="en-GB" sz="2000" dirty="0">
                <a:solidFill>
                  <a:srgbClr val="292929"/>
                </a:solidFill>
                <a:latin typeface="Trebuchet MS" panose="020B0603020202020204" pitchFamily="34" charset="0"/>
              </a:rPr>
            </a:br>
            <a:r>
              <a:rPr lang="en-GB" sz="2000" dirty="0">
                <a:solidFill>
                  <a:srgbClr val="292929"/>
                </a:solidFill>
                <a:latin typeface="Trebuchet MS" panose="020B0603020202020204" pitchFamily="34" charset="0"/>
                <a:hlinkClick r:id="rId3"/>
              </a:rPr>
              <a:t>actionforhappiness.org</a:t>
            </a:r>
            <a:r>
              <a:rPr lang="en-GB" sz="2000" dirty="0">
                <a:solidFill>
                  <a:srgbClr val="292929"/>
                </a:solidFill>
                <a:latin typeface="Trebuchet MS" panose="020B0603020202020204" pitchFamily="34" charset="0"/>
              </a:rPr>
              <a:t>.</a:t>
            </a:r>
          </a:p>
          <a:p>
            <a:pPr fontAlgn="base"/>
            <a:endParaRPr lang="en-GB" sz="1600" dirty="0">
              <a:solidFill>
                <a:srgbClr val="292929"/>
              </a:solidFill>
              <a:latin typeface="Trebuchet MS" panose="020B0603020202020204" pitchFamily="34" charset="0"/>
            </a:endParaRPr>
          </a:p>
          <a:p>
            <a:pPr fontAlgn="base"/>
            <a:r>
              <a:rPr lang="en-GB" sz="2000" dirty="0">
                <a:solidFill>
                  <a:srgbClr val="292929"/>
                </a:solidFill>
                <a:latin typeface="Trebuchet MS" panose="020B0603020202020204" pitchFamily="34" charset="0"/>
              </a:rPr>
              <a:t>For more prayer activities and training resources on Catholic ethos </a:t>
            </a:r>
          </a:p>
          <a:p>
            <a:pPr fontAlgn="base"/>
            <a:r>
              <a:rPr lang="en-GB" sz="2000" dirty="0">
                <a:solidFill>
                  <a:srgbClr val="292929"/>
                </a:solidFill>
                <a:latin typeface="Trebuchet MS" panose="020B0603020202020204" pitchFamily="34" charset="0"/>
              </a:rPr>
              <a:t>visit </a:t>
            </a:r>
            <a:r>
              <a:rPr lang="en-GB" sz="2000" dirty="0">
                <a:solidFill>
                  <a:srgbClr val="292929"/>
                </a:solidFill>
                <a:latin typeface="Trebuchet MS" panose="020B0603020202020204" pitchFamily="34" charset="0"/>
                <a:hlinkClick r:id="rId4"/>
              </a:rPr>
              <a:t>https://www.stjohnthebaptist-cmat.org.uk/chaplaincy</a:t>
            </a:r>
            <a:endParaRPr lang="en-GB" sz="2000" dirty="0">
              <a:solidFill>
                <a:srgbClr val="292929"/>
              </a:solidFill>
              <a:latin typeface="Trebuchet MS" panose="020B0603020202020204" pitchFamily="34" charset="0"/>
            </a:endParaRPr>
          </a:p>
          <a:p>
            <a:pPr fontAlgn="base"/>
            <a:r>
              <a:rPr lang="en-GB" sz="2000" dirty="0">
                <a:solidFill>
                  <a:srgbClr val="292929"/>
                </a:solidFill>
                <a:latin typeface="Trebuchet MS" panose="020B0603020202020204" pitchFamily="34" charset="0"/>
              </a:rPr>
              <a:t>or contact our Lay Chaplain Alex Savage </a:t>
            </a:r>
          </a:p>
          <a:p>
            <a:pPr fontAlgn="base"/>
            <a:r>
              <a:rPr lang="en-GB" sz="2000" b="1" dirty="0">
                <a:solidFill>
                  <a:srgbClr val="292929"/>
                </a:solidFill>
                <a:latin typeface="Trebuchet MS" panose="020B0603020202020204" pitchFamily="34" charset="0"/>
              </a:rPr>
              <a:t>Email: </a:t>
            </a:r>
            <a:r>
              <a:rPr lang="en-GB" sz="2000" dirty="0">
                <a:solidFill>
                  <a:srgbClr val="0563C1"/>
                </a:solidFill>
                <a:latin typeface="Trebuchet MS" panose="020B0603020202020204" pitchFamily="34" charset="0"/>
                <a:hlinkClick r:id="rId5">
                  <a:extLst>
                    <a:ext uri="{A12FA001-AC4F-418D-AE19-62706E023703}">
                      <ahyp:hlinkClr xmlns:ahyp="http://schemas.microsoft.com/office/drawing/2018/hyperlinkcolor" val="tx"/>
                    </a:ext>
                  </a:extLst>
                </a:hlinkClick>
              </a:rPr>
              <a:t>chaplaincy@ndhs.org.uk</a:t>
            </a:r>
            <a:r>
              <a:rPr lang="en-GB" sz="2000" dirty="0">
                <a:solidFill>
                  <a:srgbClr val="292929"/>
                </a:solidFill>
                <a:latin typeface="Trebuchet MS" panose="020B0603020202020204" pitchFamily="34" charset="0"/>
              </a:rPr>
              <a:t> </a:t>
            </a:r>
            <a:r>
              <a:rPr lang="en-GB" sz="2000" b="1" dirty="0">
                <a:solidFill>
                  <a:srgbClr val="292929"/>
                </a:solidFill>
                <a:latin typeface="Trebuchet MS" panose="020B0603020202020204" pitchFamily="34" charset="0"/>
              </a:rPr>
              <a:t>Twitter: </a:t>
            </a:r>
            <a:r>
              <a:rPr lang="en-GB" sz="2000" dirty="0">
                <a:solidFill>
                  <a:srgbClr val="292929"/>
                </a:solidFill>
                <a:latin typeface="Trebuchet MS" panose="020B0603020202020204" pitchFamily="34" charset="0"/>
                <a:hlinkClick r:id="rId6"/>
              </a:rPr>
              <a:t>@ndhs_chaplain</a:t>
            </a:r>
            <a:endParaRPr lang="en-GB" sz="2000" dirty="0">
              <a:solidFill>
                <a:srgbClr val="292929"/>
              </a:solidFill>
              <a:latin typeface="Trebuchet MS" panose="020B0603020202020204" pitchFamily="34" charset="0"/>
            </a:endParaRPr>
          </a:p>
          <a:p>
            <a:pPr fontAlgn="base"/>
            <a:endParaRPr lang="en-GB" sz="3600" dirty="0">
              <a:solidFill>
                <a:srgbClr val="292929"/>
              </a:solidFill>
              <a:latin typeface="Trebuchet MS" panose="020B0603020202020204" pitchFamily="34" charset="0"/>
            </a:endParaRPr>
          </a:p>
        </p:txBody>
      </p:sp>
      <p:sp>
        <p:nvSpPr>
          <p:cNvPr id="38" name="Flowchart: Document 37">
            <a:extLst>
              <a:ext uri="{FF2B5EF4-FFF2-40B4-BE49-F238E27FC236}">
                <a16:creationId xmlns:a16="http://schemas.microsoft.com/office/drawing/2014/main" id="{42ADC1E4-43A5-421E-BC4C-5F774601EB28}"/>
              </a:ext>
            </a:extLst>
          </p:cNvPr>
          <p:cNvSpPr/>
          <p:nvPr/>
        </p:nvSpPr>
        <p:spPr>
          <a:xfrm rot="5400000" flipH="1">
            <a:off x="11894912" y="1010008"/>
            <a:ext cx="4038869" cy="5407204"/>
          </a:xfrm>
          <a:prstGeom prst="flowChartDocument">
            <a:avLst/>
          </a:prstGeom>
          <a:solidFill>
            <a:srgbClr val="EB7138">
              <a:alpha val="84000"/>
            </a:srgbClr>
          </a:solidFill>
          <a:ln w="1905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6" name="Flowchart: Document 25">
            <a:extLst>
              <a:ext uri="{FF2B5EF4-FFF2-40B4-BE49-F238E27FC236}">
                <a16:creationId xmlns:a16="http://schemas.microsoft.com/office/drawing/2014/main" id="{B1D33294-2057-4784-BDEE-02E49BD23483}"/>
              </a:ext>
            </a:extLst>
          </p:cNvPr>
          <p:cNvSpPr/>
          <p:nvPr/>
        </p:nvSpPr>
        <p:spPr>
          <a:xfrm rot="10800000" flipH="1">
            <a:off x="-12700" y="5511700"/>
            <a:ext cx="12204700" cy="646330"/>
          </a:xfrm>
          <a:prstGeom prst="flowChartDocument">
            <a:avLst/>
          </a:prstGeom>
          <a:solidFill>
            <a:srgbClr val="00B0F0">
              <a:alpha val="94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8" name="Flowchart: Document 27">
            <a:extLst>
              <a:ext uri="{FF2B5EF4-FFF2-40B4-BE49-F238E27FC236}">
                <a16:creationId xmlns:a16="http://schemas.microsoft.com/office/drawing/2014/main" id="{F954E51B-5F75-491A-87B7-F95FE7E0CD54}"/>
              </a:ext>
            </a:extLst>
          </p:cNvPr>
          <p:cNvSpPr/>
          <p:nvPr/>
        </p:nvSpPr>
        <p:spPr>
          <a:xfrm rot="10800000">
            <a:off x="-476250" y="5562603"/>
            <a:ext cx="13277850" cy="1773421"/>
          </a:xfrm>
          <a:prstGeom prst="flowChartDocument">
            <a:avLst/>
          </a:prstGeom>
          <a:solidFill>
            <a:srgbClr val="0F6FCF">
              <a:alpha val="94000"/>
            </a:srgbClr>
          </a:solidFill>
          <a:ln w="1270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9" name="TextBox 28">
            <a:extLst>
              <a:ext uri="{FF2B5EF4-FFF2-40B4-BE49-F238E27FC236}">
                <a16:creationId xmlns:a16="http://schemas.microsoft.com/office/drawing/2014/main" id="{93D909E7-17F6-41E7-B376-7639EF06F0CC}"/>
              </a:ext>
            </a:extLst>
          </p:cNvPr>
          <p:cNvSpPr txBox="1"/>
          <p:nvPr/>
        </p:nvSpPr>
        <p:spPr>
          <a:xfrm>
            <a:off x="-12700" y="6028693"/>
            <a:ext cx="12204700" cy="646331"/>
          </a:xfrm>
          <a:prstGeom prst="rect">
            <a:avLst/>
          </a:prstGeom>
          <a:noFill/>
        </p:spPr>
        <p:txBody>
          <a:bodyPr wrap="square" rtlCol="0">
            <a:spAutoFit/>
          </a:bodyPr>
          <a:lstStyle/>
          <a:p>
            <a:pPr algn="ctr"/>
            <a:r>
              <a:rPr lang="en-US" sz="3600" b="0" i="0" u="none" strike="noStrike" dirty="0">
                <a:solidFill>
                  <a:srgbClr val="FFFFFF"/>
                </a:solidFill>
                <a:effectLst>
                  <a:outerShdw blurRad="38100" dist="38100" dir="2700000" algn="tl">
                    <a:srgbClr val="000000">
                      <a:alpha val="43137"/>
                    </a:srgbClr>
                  </a:outerShdw>
                </a:effectLst>
                <a:latin typeface="Trebuchet MS" panose="020B0603020202020204" pitchFamily="34" charset="0"/>
              </a:rPr>
              <a:t>St John the Baptist Trust</a:t>
            </a:r>
            <a:endParaRPr lang="en-GB" sz="3600" dirty="0">
              <a:effectLst>
                <a:outerShdw blurRad="38100" dist="38100" dir="2700000" algn="tl">
                  <a:srgbClr val="000000">
                    <a:alpha val="43137"/>
                  </a:srgbClr>
                </a:outerShdw>
              </a:effectLst>
              <a:latin typeface="Trebuchet MS" panose="020B0603020202020204" pitchFamily="34" charset="0"/>
            </a:endParaRPr>
          </a:p>
        </p:txBody>
      </p:sp>
      <p:grpSp>
        <p:nvGrpSpPr>
          <p:cNvPr id="30" name="Group 29">
            <a:extLst>
              <a:ext uri="{FF2B5EF4-FFF2-40B4-BE49-F238E27FC236}">
                <a16:creationId xmlns:a16="http://schemas.microsoft.com/office/drawing/2014/main" id="{2B5EB688-7795-4AE9-8D6B-16F6E3BBE09E}"/>
              </a:ext>
            </a:extLst>
          </p:cNvPr>
          <p:cNvGrpSpPr/>
          <p:nvPr/>
        </p:nvGrpSpPr>
        <p:grpSpPr>
          <a:xfrm>
            <a:off x="9695500" y="4476750"/>
            <a:ext cx="2297999" cy="2223250"/>
            <a:chOff x="6867124" y="957807"/>
            <a:chExt cx="4205949" cy="4069138"/>
          </a:xfrm>
          <a:effectLst>
            <a:outerShdw blurRad="50800" dist="38100" dir="2700000" algn="tl" rotWithShape="0">
              <a:prstClr val="black">
                <a:alpha val="40000"/>
              </a:prstClr>
            </a:outerShdw>
          </a:effectLst>
        </p:grpSpPr>
        <p:sp>
          <p:nvSpPr>
            <p:cNvPr id="31" name="Oval 30">
              <a:extLst>
                <a:ext uri="{FF2B5EF4-FFF2-40B4-BE49-F238E27FC236}">
                  <a16:creationId xmlns:a16="http://schemas.microsoft.com/office/drawing/2014/main" id="{58F42498-6A99-4835-8DC9-18EDAC836026}"/>
                </a:ext>
              </a:extLst>
            </p:cNvPr>
            <p:cNvSpPr/>
            <p:nvPr/>
          </p:nvSpPr>
          <p:spPr>
            <a:xfrm>
              <a:off x="7054484" y="1136982"/>
              <a:ext cx="3831230" cy="3710789"/>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32" name="Picture 31" descr="Logo&#10;&#10;Description automatically generated">
              <a:extLst>
                <a:ext uri="{FF2B5EF4-FFF2-40B4-BE49-F238E27FC236}">
                  <a16:creationId xmlns:a16="http://schemas.microsoft.com/office/drawing/2014/main" id="{4371161F-F58A-43C5-ABE0-71943E690902}"/>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6867124" y="957807"/>
              <a:ext cx="4205949" cy="4069138"/>
            </a:xfrm>
            <a:prstGeom prst="rect">
              <a:avLst/>
            </a:prstGeom>
          </p:spPr>
        </p:pic>
      </p:grpSp>
      <p:pic>
        <p:nvPicPr>
          <p:cNvPr id="33" name="Picture 32">
            <a:extLst>
              <a:ext uri="{FF2B5EF4-FFF2-40B4-BE49-F238E27FC236}">
                <a16:creationId xmlns:a16="http://schemas.microsoft.com/office/drawing/2014/main" id="{92873231-4032-4466-9B97-83BD72EA6C2C}"/>
              </a:ext>
            </a:extLst>
          </p:cNvPr>
          <p:cNvPicPr>
            <a:picLocks noChangeAspect="1"/>
          </p:cNvPicPr>
          <p:nvPr/>
        </p:nvPicPr>
        <p:blipFill rotWithShape="1">
          <a:blip r:embed="rId8" cstate="print">
            <a:extLst>
              <a:ext uri="{28A0092B-C50C-407E-A947-70E740481C1C}">
                <a14:useLocalDpi xmlns:a14="http://schemas.microsoft.com/office/drawing/2010/main" val="0"/>
              </a:ext>
            </a:extLst>
          </a:blip>
          <a:srcRect l="20207" t="19777" r="12267" b="24309"/>
          <a:stretch/>
        </p:blipFill>
        <p:spPr>
          <a:xfrm rot="21084305">
            <a:off x="505129" y="5069203"/>
            <a:ext cx="2028232" cy="1679429"/>
          </a:xfrm>
          <a:prstGeom prst="rect">
            <a:avLst/>
          </a:prstGeom>
          <a:effectLst>
            <a:outerShdw blurRad="50800" dist="38100" dir="2700000" algn="tl" rotWithShape="0">
              <a:prstClr val="black">
                <a:alpha val="40000"/>
              </a:prstClr>
            </a:outerShdw>
          </a:effectLst>
        </p:spPr>
      </p:pic>
      <p:sp>
        <p:nvSpPr>
          <p:cNvPr id="34" name="TextBox 33">
            <a:extLst>
              <a:ext uri="{FF2B5EF4-FFF2-40B4-BE49-F238E27FC236}">
                <a16:creationId xmlns:a16="http://schemas.microsoft.com/office/drawing/2014/main" id="{88CC3F24-D8D2-4AB8-8F17-840A1FD06FFD}"/>
              </a:ext>
            </a:extLst>
          </p:cNvPr>
          <p:cNvSpPr txBox="1"/>
          <p:nvPr/>
        </p:nvSpPr>
        <p:spPr>
          <a:xfrm>
            <a:off x="354008" y="5008781"/>
            <a:ext cx="2278743" cy="1289241"/>
          </a:xfrm>
          <a:prstGeom prst="rect">
            <a:avLst/>
          </a:prstGeom>
          <a:noFill/>
        </p:spPr>
        <p:txBody>
          <a:bodyPr wrap="square" rtlCol="0">
            <a:prstTxWarp prst="textArchUp">
              <a:avLst>
                <a:gd name="adj" fmla="val 10846320"/>
              </a:avLst>
            </a:prstTxWarp>
            <a:spAutoFit/>
          </a:bodyPr>
          <a:lstStyle/>
          <a:p>
            <a:pPr algn="ctr"/>
            <a:r>
              <a:rPr lang="en-US" sz="2400" dirty="0">
                <a:solidFill>
                  <a:srgbClr val="EF5B25"/>
                </a:solidFill>
                <a:latin typeface="Berlin Sans FB Demi" panose="020E0802020502020306" pitchFamily="34" charset="0"/>
              </a:rPr>
              <a:t>WEEKLY PEBBLE</a:t>
            </a:r>
            <a:endParaRPr lang="en-GB" sz="2400" dirty="0">
              <a:solidFill>
                <a:srgbClr val="EF5B25"/>
              </a:solidFill>
              <a:latin typeface="Berlin Sans FB Demi" panose="020E0802020502020306" pitchFamily="34" charset="0"/>
            </a:endParaRPr>
          </a:p>
        </p:txBody>
      </p:sp>
    </p:spTree>
    <p:extLst>
      <p:ext uri="{BB962C8B-B14F-4D97-AF65-F5344CB8AC3E}">
        <p14:creationId xmlns:p14="http://schemas.microsoft.com/office/powerpoint/2010/main" val="12980586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Image result for paper background">
            <a:extLst>
              <a:ext uri="{FF2B5EF4-FFF2-40B4-BE49-F238E27FC236}">
                <a16:creationId xmlns:a16="http://schemas.microsoft.com/office/drawing/2014/main" id="{BB0CF368-00A0-4D33-8466-664857A66F70}"/>
              </a:ext>
            </a:extLst>
          </p:cNvPr>
          <p:cNvPicPr>
            <a:picLocks noChangeAspect="1" noChangeArrowheads="1"/>
          </p:cNvPicPr>
          <p:nvPr/>
        </p:nvPicPr>
        <p:blipFill>
          <a:blip r:embed="rId2">
            <a:alphaModFix amt="35000"/>
            <a:extLst>
              <a:ext uri="{28A0092B-C50C-407E-A947-70E740481C1C}">
                <a14:useLocalDpi xmlns:a14="http://schemas.microsoft.com/office/drawing/2010/main" val="0"/>
              </a:ext>
            </a:extLst>
          </a:blip>
          <a:srcRect/>
          <a:stretch>
            <a:fillRect/>
          </a:stretch>
        </p:blipFill>
        <p:spPr bwMode="auto">
          <a:xfrm>
            <a:off x="-1432" y="0"/>
            <a:ext cx="12193432" cy="6858000"/>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St Matthew&amp;amp;#39;s Day">
            <a:extLst>
              <a:ext uri="{FF2B5EF4-FFF2-40B4-BE49-F238E27FC236}">
                <a16:creationId xmlns:a16="http://schemas.microsoft.com/office/drawing/2014/main" id="{A2C6F443-FEC9-45EC-827C-6032461F0308}"/>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35494" r="33962"/>
          <a:stretch/>
        </p:blipFill>
        <p:spPr bwMode="auto">
          <a:xfrm>
            <a:off x="6629400" y="0"/>
            <a:ext cx="5562600" cy="6858000"/>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id="{B660DF4F-67AB-4AF0-B19C-4EF89B61F285}"/>
              </a:ext>
            </a:extLst>
          </p:cNvPr>
          <p:cNvSpPr txBox="1"/>
          <p:nvPr/>
        </p:nvSpPr>
        <p:spPr>
          <a:xfrm>
            <a:off x="0" y="277888"/>
            <a:ext cx="6295698" cy="6247864"/>
          </a:xfrm>
          <a:prstGeom prst="rect">
            <a:avLst/>
          </a:prstGeom>
          <a:noFill/>
        </p:spPr>
        <p:txBody>
          <a:bodyPr wrap="square" lIns="91440" tIns="45720" rIns="91440" bIns="45720" rtlCol="0" anchor="t">
            <a:spAutoFit/>
          </a:bodyPr>
          <a:lstStyle/>
          <a:p>
            <a:pPr algn="ctr"/>
            <a:r>
              <a:rPr lang="en-GB" sz="8000" dirty="0">
                <a:latin typeface="Berlin Sans FB"/>
              </a:rPr>
              <a:t>A reading </a:t>
            </a:r>
          </a:p>
          <a:p>
            <a:pPr algn="ctr"/>
            <a:r>
              <a:rPr lang="en-GB" sz="8000" dirty="0">
                <a:latin typeface="Berlin Sans FB"/>
              </a:rPr>
              <a:t>from</a:t>
            </a:r>
          </a:p>
          <a:p>
            <a:pPr algn="ctr"/>
            <a:r>
              <a:rPr lang="en-GB" sz="8000" dirty="0">
                <a:latin typeface="Berlin Sans FB"/>
              </a:rPr>
              <a:t>THE GOSPEL</a:t>
            </a:r>
          </a:p>
          <a:p>
            <a:pPr algn="ctr"/>
            <a:r>
              <a:rPr lang="en-GB" sz="8000" dirty="0">
                <a:latin typeface="Berlin Sans FB"/>
              </a:rPr>
              <a:t>According to</a:t>
            </a:r>
          </a:p>
          <a:p>
            <a:pPr algn="ctr"/>
            <a:r>
              <a:rPr lang="en-GB" sz="8000" dirty="0">
                <a:solidFill>
                  <a:srgbClr val="FF0000"/>
                </a:solidFill>
                <a:latin typeface="Berlin Sans FB"/>
              </a:rPr>
              <a:t>MATTHEW</a:t>
            </a:r>
          </a:p>
        </p:txBody>
      </p:sp>
      <p:sp>
        <p:nvSpPr>
          <p:cNvPr id="7" name="Flowchart: Document 6">
            <a:extLst>
              <a:ext uri="{FF2B5EF4-FFF2-40B4-BE49-F238E27FC236}">
                <a16:creationId xmlns:a16="http://schemas.microsoft.com/office/drawing/2014/main" id="{6B4008E3-AF60-467E-81D0-550FEFA3AD4B}"/>
              </a:ext>
            </a:extLst>
          </p:cNvPr>
          <p:cNvSpPr/>
          <p:nvPr/>
        </p:nvSpPr>
        <p:spPr>
          <a:xfrm rot="16200000" flipH="1">
            <a:off x="2880879" y="3385762"/>
            <a:ext cx="7317258" cy="545735"/>
          </a:xfrm>
          <a:prstGeom prst="flowChartDocument">
            <a:avLst/>
          </a:prstGeom>
          <a:solidFill>
            <a:srgbClr val="CC9900"/>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11840248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 ">
            <a:extLst>
              <a:ext uri="{FF2B5EF4-FFF2-40B4-BE49-F238E27FC236}">
                <a16:creationId xmlns:a16="http://schemas.microsoft.com/office/drawing/2014/main" id="{4D619B91-F3E8-4C31-E714-0276FFF5D78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738720" y="0"/>
            <a:ext cx="5453280" cy="7004572"/>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2" descr="Image result for paper background">
            <a:extLst>
              <a:ext uri="{FF2B5EF4-FFF2-40B4-BE49-F238E27FC236}">
                <a16:creationId xmlns:a16="http://schemas.microsoft.com/office/drawing/2014/main" id="{9D9F8468-6679-4AFE-B19C-9D57C527BF70}"/>
              </a:ext>
            </a:extLst>
          </p:cNvPr>
          <p:cNvPicPr>
            <a:picLocks noChangeAspect="1" noChangeArrowheads="1"/>
          </p:cNvPicPr>
          <p:nvPr/>
        </p:nvPicPr>
        <p:blipFill>
          <a:blip r:embed="rId4">
            <a:alphaModFix amt="35000"/>
            <a:extLst>
              <a:ext uri="{28A0092B-C50C-407E-A947-70E740481C1C}">
                <a14:useLocalDpi xmlns:a14="http://schemas.microsoft.com/office/drawing/2010/main" val="0"/>
              </a:ext>
            </a:extLst>
          </a:blip>
          <a:srcRect/>
          <a:stretch>
            <a:fillRect/>
          </a:stretch>
        </p:blipFill>
        <p:spPr bwMode="auto">
          <a:xfrm>
            <a:off x="-1431" y="0"/>
            <a:ext cx="6740152" cy="6858000"/>
          </a:xfrm>
          <a:prstGeom prst="rect">
            <a:avLst/>
          </a:prstGeom>
          <a:noFill/>
          <a:extLst>
            <a:ext uri="{909E8E84-426E-40DD-AFC4-6F175D3DCCD1}">
              <a14:hiddenFill xmlns:a14="http://schemas.microsoft.com/office/drawing/2010/main">
                <a:solidFill>
                  <a:srgbClr val="FFFFFF"/>
                </a:solidFill>
              </a14:hiddenFill>
            </a:ext>
          </a:extLst>
        </p:spPr>
      </p:pic>
      <p:sp>
        <p:nvSpPr>
          <p:cNvPr id="11" name="TextBox 10"/>
          <p:cNvSpPr txBox="1"/>
          <p:nvPr/>
        </p:nvSpPr>
        <p:spPr>
          <a:xfrm>
            <a:off x="331673" y="335845"/>
            <a:ext cx="5538186" cy="6186309"/>
          </a:xfrm>
          <a:prstGeom prst="rect">
            <a:avLst/>
          </a:prstGeom>
          <a:noFill/>
        </p:spPr>
        <p:txBody>
          <a:bodyPr wrap="square" lIns="91440" tIns="45720" rIns="91440" bIns="45720" rtlCol="0" anchor="t">
            <a:spAutoFit/>
          </a:bodyPr>
          <a:lstStyle/>
          <a:p>
            <a:r>
              <a:rPr lang="en-US" sz="3600" dirty="0"/>
              <a:t>Peter went up to Jesus and said, </a:t>
            </a:r>
            <a:r>
              <a:rPr lang="en-US" sz="3600" dirty="0">
                <a:solidFill>
                  <a:srgbClr val="FF0000"/>
                </a:solidFill>
              </a:rPr>
              <a:t>‘Lord, how often must I forgive my brother if he wrongs me? </a:t>
            </a:r>
            <a:r>
              <a:rPr lang="en-US" sz="3600" dirty="0"/>
              <a:t>As often as seven times?’ </a:t>
            </a:r>
          </a:p>
          <a:p>
            <a:br>
              <a:rPr lang="en-US" sz="3600" dirty="0"/>
            </a:br>
            <a:r>
              <a:rPr lang="en-US" sz="3600" dirty="0"/>
              <a:t>Jesus answered, ‘Not seven, but seventy-seven times.</a:t>
            </a:r>
          </a:p>
          <a:p>
            <a:endParaRPr lang="en-US" sz="3600" dirty="0"/>
          </a:p>
          <a:p>
            <a:pPr algn="r"/>
            <a:r>
              <a:rPr lang="en-US" sz="3600" b="1" i="1" dirty="0"/>
              <a:t>Excerpt from </a:t>
            </a:r>
          </a:p>
          <a:p>
            <a:pPr algn="r"/>
            <a:r>
              <a:rPr lang="en-US" sz="3600" b="1" i="1" dirty="0"/>
              <a:t>Matthew 18:21-35  </a:t>
            </a:r>
          </a:p>
        </p:txBody>
      </p:sp>
      <p:sp>
        <p:nvSpPr>
          <p:cNvPr id="3" name="Flowchart: Document 2">
            <a:extLst>
              <a:ext uri="{FF2B5EF4-FFF2-40B4-BE49-F238E27FC236}">
                <a16:creationId xmlns:a16="http://schemas.microsoft.com/office/drawing/2014/main" id="{164A0546-E497-FAD8-6B0F-04C892599703}"/>
              </a:ext>
            </a:extLst>
          </p:cNvPr>
          <p:cNvSpPr/>
          <p:nvPr/>
        </p:nvSpPr>
        <p:spPr>
          <a:xfrm rot="16200000" flipH="1">
            <a:off x="2968786" y="3229418"/>
            <a:ext cx="7317258" cy="545735"/>
          </a:xfrm>
          <a:prstGeom prst="flowChartDocument">
            <a:avLst/>
          </a:prstGeom>
          <a:solidFill>
            <a:srgbClr val="92D050"/>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368380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Image result for paper background">
            <a:extLst>
              <a:ext uri="{FF2B5EF4-FFF2-40B4-BE49-F238E27FC236}">
                <a16:creationId xmlns:a16="http://schemas.microsoft.com/office/drawing/2014/main" id="{1562D6FD-9818-4A7C-B565-0E5CDA3B65B3}"/>
              </a:ext>
            </a:extLst>
          </p:cNvPr>
          <p:cNvPicPr>
            <a:picLocks noChangeAspect="1" noChangeArrowheads="1"/>
          </p:cNvPicPr>
          <p:nvPr/>
        </p:nvPicPr>
        <p:blipFill>
          <a:blip r:embed="rId2">
            <a:alphaModFix amt="35000"/>
            <a:extLst>
              <a:ext uri="{28A0092B-C50C-407E-A947-70E740481C1C}">
                <a14:useLocalDpi xmlns:a14="http://schemas.microsoft.com/office/drawing/2010/main" val="0"/>
              </a:ext>
            </a:extLst>
          </a:blip>
          <a:srcRect/>
          <a:stretch>
            <a:fillRect/>
          </a:stretch>
        </p:blipFill>
        <p:spPr bwMode="auto">
          <a:xfrm>
            <a:off x="-1432" y="0"/>
            <a:ext cx="12193432" cy="6858000"/>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id="{B660DF4F-67AB-4AF0-B19C-4EF89B61F285}"/>
              </a:ext>
            </a:extLst>
          </p:cNvPr>
          <p:cNvSpPr txBox="1"/>
          <p:nvPr/>
        </p:nvSpPr>
        <p:spPr>
          <a:xfrm>
            <a:off x="190500" y="505579"/>
            <a:ext cx="11811000" cy="1938992"/>
          </a:xfrm>
          <a:prstGeom prst="rect">
            <a:avLst/>
          </a:prstGeom>
          <a:noFill/>
        </p:spPr>
        <p:txBody>
          <a:bodyPr wrap="square" lIns="91440" tIns="45720" rIns="91440" bIns="45720" rtlCol="0" anchor="t">
            <a:spAutoFit/>
          </a:bodyPr>
          <a:lstStyle/>
          <a:p>
            <a:r>
              <a:rPr lang="en-GB" sz="6000" dirty="0">
                <a:latin typeface="Berlin Sans FB"/>
              </a:rPr>
              <a:t>The Gospel of the Lord</a:t>
            </a:r>
          </a:p>
          <a:p>
            <a:r>
              <a:rPr lang="en-GB" sz="6000" dirty="0">
                <a:solidFill>
                  <a:srgbClr val="FF0000"/>
                </a:solidFill>
                <a:latin typeface="Berlin Sans FB"/>
              </a:rPr>
              <a:t>ALL: Praise to you Lord Jesus Christ.</a:t>
            </a:r>
          </a:p>
        </p:txBody>
      </p:sp>
      <p:pic>
        <p:nvPicPr>
          <p:cNvPr id="3" name="Picture 2">
            <a:extLst>
              <a:ext uri="{FF2B5EF4-FFF2-40B4-BE49-F238E27FC236}">
                <a16:creationId xmlns:a16="http://schemas.microsoft.com/office/drawing/2014/main" id="{75F44848-8FF9-4552-B048-298D5321508B}"/>
              </a:ext>
            </a:extLst>
          </p:cNvPr>
          <p:cNvPicPr>
            <a:picLocks noChangeAspect="1"/>
          </p:cNvPicPr>
          <p:nvPr/>
        </p:nvPicPr>
        <p:blipFill rotWithShape="1">
          <a:blip r:embed="rId3"/>
          <a:srcRect t="26250" b="10989"/>
          <a:stretch/>
        </p:blipFill>
        <p:spPr>
          <a:xfrm>
            <a:off x="-1" y="3149599"/>
            <a:ext cx="12451407" cy="3913809"/>
          </a:xfrm>
          <a:prstGeom prst="rect">
            <a:avLst/>
          </a:prstGeom>
        </p:spPr>
      </p:pic>
    </p:spTree>
    <p:extLst>
      <p:ext uri="{BB962C8B-B14F-4D97-AF65-F5344CB8AC3E}">
        <p14:creationId xmlns:p14="http://schemas.microsoft.com/office/powerpoint/2010/main" val="10602135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 ">
            <a:extLst>
              <a:ext uri="{FF2B5EF4-FFF2-40B4-BE49-F238E27FC236}">
                <a16:creationId xmlns:a16="http://schemas.microsoft.com/office/drawing/2014/main" id="{F6B5A010-B804-2616-A6F4-4E6FFD51FB89}"/>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15836"/>
          <a:stretch/>
        </p:blipFill>
        <p:spPr bwMode="auto">
          <a:xfrm>
            <a:off x="8598012" y="-89758"/>
            <a:ext cx="4589686" cy="7004572"/>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2" descr="Image result for paper background">
            <a:extLst>
              <a:ext uri="{FF2B5EF4-FFF2-40B4-BE49-F238E27FC236}">
                <a16:creationId xmlns:a16="http://schemas.microsoft.com/office/drawing/2014/main" id="{D6ADB6E0-863E-4EB1-8688-3087A3ED3B0B}"/>
              </a:ext>
            </a:extLst>
          </p:cNvPr>
          <p:cNvPicPr>
            <a:picLocks noChangeAspect="1" noChangeArrowheads="1"/>
          </p:cNvPicPr>
          <p:nvPr/>
        </p:nvPicPr>
        <p:blipFill>
          <a:blip r:embed="rId4">
            <a:alphaModFix amt="35000"/>
            <a:extLst>
              <a:ext uri="{28A0092B-C50C-407E-A947-70E740481C1C}">
                <a14:useLocalDpi xmlns:a14="http://schemas.microsoft.com/office/drawing/2010/main" val="0"/>
              </a:ext>
            </a:extLst>
          </a:blip>
          <a:srcRect/>
          <a:stretch>
            <a:fillRect/>
          </a:stretch>
        </p:blipFill>
        <p:spPr bwMode="auto">
          <a:xfrm>
            <a:off x="-39869" y="-45969"/>
            <a:ext cx="8653823" cy="6858000"/>
          </a:xfrm>
          <a:prstGeom prst="rect">
            <a:avLst/>
          </a:prstGeom>
          <a:noFill/>
          <a:extLst>
            <a:ext uri="{909E8E84-426E-40DD-AFC4-6F175D3DCCD1}">
              <a14:hiddenFill xmlns:a14="http://schemas.microsoft.com/office/drawing/2010/main">
                <a:solidFill>
                  <a:srgbClr val="FFFFFF"/>
                </a:solidFill>
              </a14:hiddenFill>
            </a:ext>
          </a:extLst>
        </p:spPr>
      </p:pic>
      <p:sp>
        <p:nvSpPr>
          <p:cNvPr id="48" name="Flowchart: Document 47">
            <a:extLst>
              <a:ext uri="{FF2B5EF4-FFF2-40B4-BE49-F238E27FC236}">
                <a16:creationId xmlns:a16="http://schemas.microsoft.com/office/drawing/2014/main" id="{B1D33294-2057-4784-BDEE-02E49BD23483}"/>
              </a:ext>
            </a:extLst>
          </p:cNvPr>
          <p:cNvSpPr/>
          <p:nvPr/>
        </p:nvSpPr>
        <p:spPr>
          <a:xfrm rot="10800000" flipH="1">
            <a:off x="-37538" y="2489730"/>
            <a:ext cx="8662046" cy="1077265"/>
          </a:xfrm>
          <a:prstGeom prst="flowChartDocument">
            <a:avLst/>
          </a:prstGeom>
          <a:solidFill>
            <a:srgbClr val="006600"/>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5" name="TextBox 44"/>
          <p:cNvSpPr txBox="1"/>
          <p:nvPr/>
        </p:nvSpPr>
        <p:spPr>
          <a:xfrm>
            <a:off x="-943897" y="1104010"/>
            <a:ext cx="9528915" cy="1508105"/>
          </a:xfrm>
          <a:prstGeom prst="rect">
            <a:avLst/>
          </a:prstGeom>
          <a:noFill/>
        </p:spPr>
        <p:txBody>
          <a:bodyPr wrap="square" lIns="91440" tIns="45720" rIns="91440" bIns="45720" rtlCol="0" anchor="t">
            <a:spAutoFit/>
          </a:bodyPr>
          <a:lstStyle/>
          <a:p>
            <a:pPr algn="r"/>
            <a:r>
              <a:rPr lang="en-US" sz="4800" dirty="0">
                <a:solidFill>
                  <a:srgbClr val="FF0000"/>
                </a:solidFill>
                <a:latin typeface="Trebuchet MS"/>
              </a:rPr>
              <a:t>‘how often must I forgive…?’</a:t>
            </a:r>
          </a:p>
          <a:p>
            <a:pPr algn="r"/>
            <a:r>
              <a:rPr lang="en-US" sz="4400" b="1" i="1" dirty="0"/>
              <a:t>Matthew 18:21-35 </a:t>
            </a:r>
            <a:endParaRPr lang="en-US" sz="4400" b="1" i="1" dirty="0">
              <a:solidFill>
                <a:srgbClr val="292929"/>
              </a:solidFill>
              <a:latin typeface="Trebuchet MS"/>
            </a:endParaRPr>
          </a:p>
        </p:txBody>
      </p:sp>
      <p:sp>
        <p:nvSpPr>
          <p:cNvPr id="49" name="Rectangle 48"/>
          <p:cNvSpPr/>
          <p:nvPr/>
        </p:nvSpPr>
        <p:spPr>
          <a:xfrm>
            <a:off x="-17178" y="3411794"/>
            <a:ext cx="8653824" cy="3501511"/>
          </a:xfrm>
          <a:prstGeom prst="rect">
            <a:avLst/>
          </a:prstGeom>
          <a:solidFill>
            <a:srgbClr val="0066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Flowchart: Document 5"/>
          <p:cNvSpPr/>
          <p:nvPr/>
        </p:nvSpPr>
        <p:spPr>
          <a:xfrm>
            <a:off x="-17179" y="1"/>
            <a:ext cx="12217185" cy="1077266"/>
          </a:xfrm>
          <a:prstGeom prst="flowChartDocument">
            <a:avLst/>
          </a:prstGeom>
          <a:solidFill>
            <a:srgbClr val="20AF7F"/>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TextBox 6"/>
          <p:cNvSpPr txBox="1"/>
          <p:nvPr/>
        </p:nvSpPr>
        <p:spPr>
          <a:xfrm>
            <a:off x="-17394" y="85306"/>
            <a:ext cx="12209394" cy="769441"/>
          </a:xfrm>
          <a:prstGeom prst="rect">
            <a:avLst/>
          </a:prstGeom>
          <a:noFill/>
        </p:spPr>
        <p:txBody>
          <a:bodyPr wrap="square" rtlCol="0">
            <a:spAutoFit/>
          </a:bodyPr>
          <a:lstStyle/>
          <a:p>
            <a:pPr algn="ctr"/>
            <a:r>
              <a:rPr lang="en-GB" sz="4400">
                <a:solidFill>
                  <a:schemeClr val="bg1"/>
                </a:solidFill>
                <a:effectLst>
                  <a:outerShdw blurRad="38100" dist="38100" dir="2700000" algn="tl">
                    <a:srgbClr val="000000">
                      <a:alpha val="43137"/>
                    </a:srgbClr>
                  </a:outerShdw>
                </a:effectLst>
                <a:latin typeface="Berlin Sans FB" panose="020E0602020502020306" pitchFamily="34" charset="0"/>
              </a:rPr>
              <a:t>Scripture           Sound Bite</a:t>
            </a:r>
            <a:endParaRPr lang="en-GB" sz="4400" i="1">
              <a:solidFill>
                <a:schemeClr val="bg1"/>
              </a:solidFill>
              <a:effectLst>
                <a:outerShdw blurRad="38100" dist="38100" dir="2700000" algn="tl">
                  <a:srgbClr val="000000">
                    <a:alpha val="43137"/>
                  </a:srgbClr>
                </a:outerShdw>
              </a:effectLst>
              <a:latin typeface="Berlin Sans FB" panose="020E0602020502020306" pitchFamily="34" charset="0"/>
            </a:endParaRPr>
          </a:p>
        </p:txBody>
      </p:sp>
      <p:pic>
        <p:nvPicPr>
          <p:cNvPr id="5" name="Graphic 4" descr="Voice with solid fill">
            <a:extLst>
              <a:ext uri="{FF2B5EF4-FFF2-40B4-BE49-F238E27FC236}">
                <a16:creationId xmlns:a16="http://schemas.microsoft.com/office/drawing/2014/main" id="{D6430F63-1762-4B47-B167-DF6C6ED9B31B}"/>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5245475" y="-110537"/>
            <a:ext cx="1275108" cy="1275108"/>
          </a:xfrm>
          <a:prstGeom prst="rect">
            <a:avLst/>
          </a:prstGeom>
        </p:spPr>
      </p:pic>
      <p:sp>
        <p:nvSpPr>
          <p:cNvPr id="3" name="TextBox 2">
            <a:extLst>
              <a:ext uri="{FF2B5EF4-FFF2-40B4-BE49-F238E27FC236}">
                <a16:creationId xmlns:a16="http://schemas.microsoft.com/office/drawing/2014/main" id="{6D832516-2C69-4925-97BD-E1F9DC4F9358}"/>
              </a:ext>
            </a:extLst>
          </p:cNvPr>
          <p:cNvSpPr txBox="1"/>
          <p:nvPr/>
        </p:nvSpPr>
        <p:spPr>
          <a:xfrm>
            <a:off x="152303" y="2781856"/>
            <a:ext cx="8507034" cy="4031873"/>
          </a:xfrm>
          <a:prstGeom prst="rect">
            <a:avLst/>
          </a:prstGeom>
          <a:noFill/>
        </p:spPr>
        <p:txBody>
          <a:bodyPr wrap="square" lIns="91440" tIns="45720" rIns="91440" bIns="45720" rtlCol="0" anchor="t">
            <a:spAutoFit/>
          </a:bodyPr>
          <a:lstStyle/>
          <a:p>
            <a:r>
              <a:rPr lang="en-US" sz="3200" dirty="0">
                <a:solidFill>
                  <a:schemeClr val="bg1"/>
                </a:solidFill>
              </a:rPr>
              <a:t>We have times in our lives when we make mistakes and need to ask for forgiveness.</a:t>
            </a:r>
          </a:p>
          <a:p>
            <a:r>
              <a:rPr lang="en-US" sz="3200" dirty="0">
                <a:solidFill>
                  <a:schemeClr val="bg1"/>
                </a:solidFill>
              </a:rPr>
              <a:t>However, it is often the most difficult Gospel Value for us to give to others.</a:t>
            </a:r>
          </a:p>
          <a:p>
            <a:r>
              <a:rPr lang="en-US" sz="3200" dirty="0">
                <a:solidFill>
                  <a:schemeClr val="bg1"/>
                </a:solidFill>
              </a:rPr>
              <a:t>Being able to forgive others is an ability that we need to develop every day.</a:t>
            </a:r>
          </a:p>
          <a:p>
            <a:r>
              <a:rPr lang="en-US" sz="3200" dirty="0">
                <a:solidFill>
                  <a:schemeClr val="bg1"/>
                </a:solidFill>
              </a:rPr>
              <a:t>Often the person that find it most difficult to forgive is ourselves.</a:t>
            </a:r>
          </a:p>
        </p:txBody>
      </p:sp>
    </p:spTree>
    <p:extLst>
      <p:ext uri="{BB962C8B-B14F-4D97-AF65-F5344CB8AC3E}">
        <p14:creationId xmlns:p14="http://schemas.microsoft.com/office/powerpoint/2010/main" val="9692056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rotWithShape="1">
          <a:blip r:embed="rId3"/>
          <a:srcRect l="21715" r="21715"/>
          <a:stretch/>
        </p:blipFill>
        <p:spPr>
          <a:xfrm>
            <a:off x="7124699" y="-221399"/>
            <a:ext cx="5657851" cy="7075476"/>
          </a:xfrm>
          <a:prstGeom prst="rect">
            <a:avLst/>
          </a:prstGeom>
        </p:spPr>
      </p:pic>
      <p:sp>
        <p:nvSpPr>
          <p:cNvPr id="6" name="Rectangle 5"/>
          <p:cNvSpPr/>
          <p:nvPr/>
        </p:nvSpPr>
        <p:spPr>
          <a:xfrm>
            <a:off x="1068706" y="0"/>
            <a:ext cx="4472073" cy="6857999"/>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Flowchart: Document 6"/>
          <p:cNvSpPr/>
          <p:nvPr/>
        </p:nvSpPr>
        <p:spPr>
          <a:xfrm rot="16028937" flipH="1">
            <a:off x="-2428553" y="3181188"/>
            <a:ext cx="7042001" cy="404068"/>
          </a:xfrm>
          <a:prstGeom prst="flowChartDocumen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Title 1"/>
          <p:cNvSpPr txBox="1">
            <a:spLocks/>
          </p:cNvSpPr>
          <p:nvPr/>
        </p:nvSpPr>
        <p:spPr>
          <a:xfrm rot="16011746">
            <a:off x="-2368374" y="3615106"/>
            <a:ext cx="5640581" cy="874168"/>
          </a:xfrm>
          <a:prstGeom prst="rect">
            <a:avLst/>
          </a:prstGeom>
        </p:spPr>
        <p:txBody>
          <a:bodyPr vert="horz" lIns="91440" tIns="45720" rIns="91440" bIns="45720" rtlCol="0" anchor="b">
            <a:noAutofit/>
          </a:bodyPr>
          <a:lstStyle>
            <a:lvl1pPr algn="r" defTabSz="457200" rtl="0" eaLnBrk="1" latinLnBrk="0" hangingPunct="1">
              <a:spcBef>
                <a:spcPct val="0"/>
              </a:spcBef>
              <a:buNone/>
              <a:defRPr sz="54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endParaRPr lang="en-GB" sz="8000" dirty="0">
              <a:ln w="38100">
                <a:noFill/>
              </a:ln>
              <a:solidFill>
                <a:srgbClr val="BB1F75"/>
              </a:solidFill>
              <a:latin typeface="Berlin Sans FB Demi" panose="020E0802020502020306" pitchFamily="34" charset="0"/>
            </a:endParaRPr>
          </a:p>
          <a:p>
            <a:pPr algn="ctr"/>
            <a:r>
              <a:rPr lang="en-GB" sz="4800" dirty="0">
                <a:ln w="38100">
                  <a:noFill/>
                </a:ln>
                <a:solidFill>
                  <a:srgbClr val="F26A0E"/>
                </a:solidFill>
                <a:latin typeface="Berlin Sans FB Demi" panose="020E0802020502020306" pitchFamily="34" charset="0"/>
              </a:rPr>
              <a:t>BRIGHT IDEA</a:t>
            </a:r>
          </a:p>
        </p:txBody>
      </p:sp>
      <p:sp>
        <p:nvSpPr>
          <p:cNvPr id="8" name="Flowchart: Document 7"/>
          <p:cNvSpPr/>
          <p:nvPr/>
        </p:nvSpPr>
        <p:spPr>
          <a:xfrm rot="5400000" flipH="1" flipV="1">
            <a:off x="2879211" y="1901418"/>
            <a:ext cx="6888941" cy="3048000"/>
          </a:xfrm>
          <a:prstGeom prst="flowChartDocumen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TextBox 9"/>
          <p:cNvSpPr txBox="1"/>
          <p:nvPr/>
        </p:nvSpPr>
        <p:spPr>
          <a:xfrm>
            <a:off x="1215372" y="782875"/>
            <a:ext cx="5852177" cy="5078313"/>
          </a:xfrm>
          <a:prstGeom prst="rect">
            <a:avLst/>
          </a:prstGeom>
          <a:noFill/>
        </p:spPr>
        <p:txBody>
          <a:bodyPr wrap="square" rtlCol="0">
            <a:spAutoFit/>
          </a:bodyPr>
          <a:lstStyle/>
          <a:p>
            <a:pPr algn="ctr"/>
            <a:r>
              <a:rPr lang="en-GB" sz="5400" dirty="0">
                <a:solidFill>
                  <a:schemeClr val="bg1"/>
                </a:solidFill>
              </a:rPr>
              <a:t>When you forgive, you in no way change the past – </a:t>
            </a:r>
          </a:p>
          <a:p>
            <a:pPr algn="ctr"/>
            <a:r>
              <a:rPr lang="en-GB" sz="5400" dirty="0">
                <a:solidFill>
                  <a:schemeClr val="bg1"/>
                </a:solidFill>
              </a:rPr>
              <a:t>but you sure do change the future.</a:t>
            </a:r>
          </a:p>
          <a:p>
            <a:pPr algn="ctr"/>
            <a:r>
              <a:rPr lang="en-GB" sz="5400" dirty="0">
                <a:solidFill>
                  <a:schemeClr val="bg1"/>
                </a:solidFill>
              </a:rPr>
              <a:t>- Bernard Meltzer</a:t>
            </a:r>
            <a:r>
              <a:rPr lang="en-GB" sz="2800" dirty="0">
                <a:solidFill>
                  <a:schemeClr val="bg1"/>
                </a:solidFill>
              </a:rPr>
              <a:t> </a:t>
            </a:r>
            <a:endParaRPr lang="en-GB" sz="2400" dirty="0">
              <a:solidFill>
                <a:schemeClr val="bg1"/>
              </a:solidFill>
            </a:endParaRPr>
          </a:p>
        </p:txBody>
      </p:sp>
      <p:sp>
        <p:nvSpPr>
          <p:cNvPr id="16" name="TextBox 15"/>
          <p:cNvSpPr txBox="1"/>
          <p:nvPr/>
        </p:nvSpPr>
        <p:spPr>
          <a:xfrm>
            <a:off x="1024981" y="-537786"/>
            <a:ext cx="533400" cy="3154710"/>
          </a:xfrm>
          <a:prstGeom prst="rect">
            <a:avLst/>
          </a:prstGeom>
          <a:noFill/>
        </p:spPr>
        <p:txBody>
          <a:bodyPr wrap="square" rtlCol="0">
            <a:spAutoFit/>
          </a:bodyPr>
          <a:lstStyle/>
          <a:p>
            <a:r>
              <a:rPr lang="en-GB" sz="19900" dirty="0">
                <a:solidFill>
                  <a:srgbClr val="FFC000"/>
                </a:solidFill>
                <a:effectLst>
                  <a:outerShdw blurRad="38100" dist="38100" dir="2700000" algn="tl">
                    <a:srgbClr val="000000">
                      <a:alpha val="43137"/>
                    </a:srgbClr>
                  </a:outerShdw>
                </a:effectLst>
              </a:rPr>
              <a:t>“</a:t>
            </a:r>
          </a:p>
        </p:txBody>
      </p:sp>
      <p:sp>
        <p:nvSpPr>
          <p:cNvPr id="17" name="TextBox 16"/>
          <p:cNvSpPr txBox="1"/>
          <p:nvPr/>
        </p:nvSpPr>
        <p:spPr>
          <a:xfrm rot="10800000">
            <a:off x="7286165" y="2000463"/>
            <a:ext cx="533400" cy="3154710"/>
          </a:xfrm>
          <a:prstGeom prst="rect">
            <a:avLst/>
          </a:prstGeom>
          <a:noFill/>
        </p:spPr>
        <p:txBody>
          <a:bodyPr wrap="square" rtlCol="0">
            <a:spAutoFit/>
          </a:bodyPr>
          <a:lstStyle/>
          <a:p>
            <a:r>
              <a:rPr lang="en-GB" sz="19900" dirty="0">
                <a:solidFill>
                  <a:srgbClr val="FFC000"/>
                </a:solidFill>
                <a:effectLst>
                  <a:outerShdw blurRad="38100" dist="38100" dir="2700000" algn="tl">
                    <a:srgbClr val="000000">
                      <a:alpha val="43137"/>
                    </a:srgbClr>
                  </a:outerShdw>
                </a:effectLst>
              </a:rPr>
              <a:t>“</a:t>
            </a:r>
          </a:p>
        </p:txBody>
      </p:sp>
    </p:spTree>
    <p:extLst>
      <p:ext uri="{BB962C8B-B14F-4D97-AF65-F5344CB8AC3E}">
        <p14:creationId xmlns:p14="http://schemas.microsoft.com/office/powerpoint/2010/main" val="21487509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0C038D20-22A5-1242-DD1E-9F5A10189463}"/>
              </a:ext>
            </a:extLst>
          </p:cNvPr>
          <p:cNvSpPr/>
          <p:nvPr/>
        </p:nvSpPr>
        <p:spPr>
          <a:xfrm>
            <a:off x="0" y="0"/>
            <a:ext cx="12192000" cy="838200"/>
          </a:xfrm>
          <a:prstGeom prst="rect">
            <a:avLst/>
          </a:prstGeom>
          <a:solidFill>
            <a:srgbClr val="BBD5E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026" name="Picture 2" descr="Take a Moment' | Reflection and remembrance, one year on - YouTube">
            <a:extLst>
              <a:ext uri="{FF2B5EF4-FFF2-40B4-BE49-F238E27FC236}">
                <a16:creationId xmlns:a16="http://schemas.microsoft.com/office/drawing/2014/main" id="{A176AF92-4D04-B713-C578-2383845F2BCB}"/>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b="6111"/>
          <a:stretch/>
        </p:blipFill>
        <p:spPr bwMode="auto">
          <a:xfrm>
            <a:off x="0" y="419100"/>
            <a:ext cx="12192000" cy="6438900"/>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3">
            <a:extLst>
              <a:ext uri="{FF2B5EF4-FFF2-40B4-BE49-F238E27FC236}">
                <a16:creationId xmlns:a16="http://schemas.microsoft.com/office/drawing/2014/main" id="{28CA95F4-2C92-E02F-F526-59FF350EA2FE}"/>
              </a:ext>
            </a:extLst>
          </p:cNvPr>
          <p:cNvPicPr>
            <a:picLocks noChangeAspect="1"/>
          </p:cNvPicPr>
          <p:nvPr/>
        </p:nvPicPr>
        <p:blipFill>
          <a:blip r:embed="rId3"/>
          <a:stretch>
            <a:fillRect/>
          </a:stretch>
        </p:blipFill>
        <p:spPr>
          <a:xfrm>
            <a:off x="326461" y="287855"/>
            <a:ext cx="5023025" cy="5044309"/>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5" name="Picture 4">
            <a:extLst>
              <a:ext uri="{FF2B5EF4-FFF2-40B4-BE49-F238E27FC236}">
                <a16:creationId xmlns:a16="http://schemas.microsoft.com/office/drawing/2014/main" id="{4CAA04BD-B6EA-D120-FEB9-CB6A35D745E9}"/>
              </a:ext>
            </a:extLst>
          </p:cNvPr>
          <p:cNvPicPr>
            <a:picLocks noChangeAspect="1"/>
          </p:cNvPicPr>
          <p:nvPr/>
        </p:nvPicPr>
        <p:blipFill>
          <a:blip r:embed="rId4"/>
          <a:stretch>
            <a:fillRect/>
          </a:stretch>
        </p:blipFill>
        <p:spPr>
          <a:xfrm>
            <a:off x="6096000" y="287855"/>
            <a:ext cx="5578229" cy="5277559"/>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extLst>
      <p:ext uri="{BB962C8B-B14F-4D97-AF65-F5344CB8AC3E}">
        <p14:creationId xmlns:p14="http://schemas.microsoft.com/office/powerpoint/2010/main" val="20724091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8115300" y="1034143"/>
            <a:ext cx="4076700" cy="5823857"/>
          </a:xfrm>
          <a:prstGeom prst="rect">
            <a:avLst/>
          </a:prstGeom>
        </p:spPr>
      </p:pic>
      <p:sp>
        <p:nvSpPr>
          <p:cNvPr id="19" name="Flowchart: Document 18"/>
          <p:cNvSpPr/>
          <p:nvPr/>
        </p:nvSpPr>
        <p:spPr>
          <a:xfrm rot="15949037" flipH="1">
            <a:off x="-2390413" y="3158948"/>
            <a:ext cx="7051196" cy="390942"/>
          </a:xfrm>
          <a:prstGeom prst="flowChartDocumen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Title 1"/>
          <p:cNvSpPr txBox="1">
            <a:spLocks/>
          </p:cNvSpPr>
          <p:nvPr/>
        </p:nvSpPr>
        <p:spPr>
          <a:xfrm rot="15952556">
            <a:off x="-2376935" y="3496667"/>
            <a:ext cx="5653281" cy="1098347"/>
          </a:xfrm>
          <a:prstGeom prst="rect">
            <a:avLst/>
          </a:prstGeom>
        </p:spPr>
        <p:txBody>
          <a:bodyPr vert="horz" lIns="91440" tIns="45720" rIns="91440" bIns="45720" rtlCol="0" anchor="b">
            <a:noAutofit/>
          </a:bodyPr>
          <a:lstStyle>
            <a:lvl1pPr algn="r" defTabSz="457200" rtl="0" eaLnBrk="1" latinLnBrk="0" hangingPunct="1">
              <a:spcBef>
                <a:spcPct val="0"/>
              </a:spcBef>
              <a:buNone/>
              <a:defRPr sz="54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endParaRPr lang="en-GB" sz="8000" dirty="0">
              <a:ln w="38100">
                <a:noFill/>
              </a:ln>
              <a:solidFill>
                <a:srgbClr val="BB1F75"/>
              </a:solidFill>
              <a:latin typeface="Berlin Sans FB Demi" panose="020E0802020502020306" pitchFamily="34" charset="0"/>
            </a:endParaRPr>
          </a:p>
          <a:p>
            <a:pPr algn="ctr"/>
            <a:r>
              <a:rPr lang="en-GB" sz="6000" dirty="0">
                <a:ln w="38100">
                  <a:noFill/>
                </a:ln>
                <a:solidFill>
                  <a:srgbClr val="00B0F0"/>
                </a:solidFill>
                <a:latin typeface="Berlin Sans FB Demi" panose="020E0802020502020306" pitchFamily="34" charset="0"/>
              </a:rPr>
              <a:t>DARE TO CARE</a:t>
            </a:r>
          </a:p>
        </p:txBody>
      </p:sp>
      <p:sp>
        <p:nvSpPr>
          <p:cNvPr id="11" name="TextBox 10"/>
          <p:cNvSpPr txBox="1"/>
          <p:nvPr/>
        </p:nvSpPr>
        <p:spPr>
          <a:xfrm>
            <a:off x="13784855" y="-1012082"/>
            <a:ext cx="8205551" cy="553998"/>
          </a:xfrm>
          <a:prstGeom prst="rect">
            <a:avLst/>
          </a:prstGeom>
          <a:noFill/>
        </p:spPr>
        <p:txBody>
          <a:bodyPr wrap="square" rtlCol="0">
            <a:spAutoFit/>
          </a:bodyPr>
          <a:lstStyle/>
          <a:p>
            <a:r>
              <a:rPr lang="en-GB" sz="3000" dirty="0">
                <a:solidFill>
                  <a:schemeClr val="bg1"/>
                </a:solidFill>
                <a:latin typeface="Trebuchet MS" panose="020B0603020202020204" pitchFamily="34" charset="0"/>
              </a:rPr>
              <a:t>“Hosanna in the highest!” </a:t>
            </a:r>
            <a:r>
              <a:rPr lang="en-GB" sz="3000" i="1" dirty="0">
                <a:solidFill>
                  <a:schemeClr val="bg1"/>
                </a:solidFill>
                <a:latin typeface="Trebuchet MS" panose="020B0603020202020204" pitchFamily="34" charset="0"/>
              </a:rPr>
              <a:t>Matthew 21:1-11</a:t>
            </a:r>
          </a:p>
        </p:txBody>
      </p:sp>
      <p:sp>
        <p:nvSpPr>
          <p:cNvPr id="8" name="Flowchart: Document 7"/>
          <p:cNvSpPr/>
          <p:nvPr/>
        </p:nvSpPr>
        <p:spPr>
          <a:xfrm>
            <a:off x="8222" y="0"/>
            <a:ext cx="12192000" cy="1344865"/>
          </a:xfrm>
          <a:prstGeom prst="flowChartDocument">
            <a:avLst/>
          </a:prstGeom>
          <a:solidFill>
            <a:srgbClr val="00689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TextBox 13"/>
          <p:cNvSpPr txBox="1"/>
          <p:nvPr/>
        </p:nvSpPr>
        <p:spPr>
          <a:xfrm>
            <a:off x="1392949" y="94078"/>
            <a:ext cx="10799051" cy="830997"/>
          </a:xfrm>
          <a:prstGeom prst="rect">
            <a:avLst/>
          </a:prstGeom>
          <a:noFill/>
        </p:spPr>
        <p:txBody>
          <a:bodyPr wrap="square" rtlCol="0">
            <a:spAutoFit/>
          </a:bodyPr>
          <a:lstStyle/>
          <a:p>
            <a:pPr algn="ctr"/>
            <a:r>
              <a:rPr lang="en-GB" sz="4800" dirty="0">
                <a:solidFill>
                  <a:schemeClr val="bg1"/>
                </a:solidFill>
                <a:latin typeface="Arial Black" panose="020B0A04020102020204" pitchFamily="34" charset="0"/>
              </a:rPr>
              <a:t>UN World Day of Peace 21/09</a:t>
            </a:r>
            <a:endParaRPr lang="en-GB" sz="4800" i="1" dirty="0">
              <a:solidFill>
                <a:schemeClr val="bg1"/>
              </a:solidFill>
              <a:latin typeface="Arial Black" panose="020B0A04020102020204" pitchFamily="34" charset="0"/>
            </a:endParaRPr>
          </a:p>
        </p:txBody>
      </p:sp>
      <p:sp>
        <p:nvSpPr>
          <p:cNvPr id="13" name="Rectangle 12"/>
          <p:cNvSpPr/>
          <p:nvPr/>
        </p:nvSpPr>
        <p:spPr>
          <a:xfrm>
            <a:off x="1587284" y="1344865"/>
            <a:ext cx="3129859" cy="2185214"/>
          </a:xfrm>
          <a:prstGeom prst="rect">
            <a:avLst/>
          </a:prstGeom>
        </p:spPr>
        <p:txBody>
          <a:bodyPr wrap="square">
            <a:spAutoFit/>
          </a:bodyPr>
          <a:lstStyle/>
          <a:p>
            <a:r>
              <a:rPr lang="en-GB" sz="3200" b="1" dirty="0">
                <a:solidFill>
                  <a:srgbClr val="0070C0"/>
                </a:solidFill>
              </a:rPr>
              <a:t>What’s the goal here? </a:t>
            </a:r>
          </a:p>
          <a:p>
            <a:r>
              <a:rPr lang="en-GB" sz="2400" dirty="0"/>
              <a:t>To have a day of non-violence throughout the world.</a:t>
            </a:r>
          </a:p>
        </p:txBody>
      </p:sp>
      <p:sp>
        <p:nvSpPr>
          <p:cNvPr id="23" name="Rectangle 22"/>
          <p:cNvSpPr/>
          <p:nvPr/>
        </p:nvSpPr>
        <p:spPr>
          <a:xfrm>
            <a:off x="5019499" y="1603345"/>
            <a:ext cx="2793445" cy="2800767"/>
          </a:xfrm>
          <a:prstGeom prst="rect">
            <a:avLst/>
          </a:prstGeom>
        </p:spPr>
        <p:txBody>
          <a:bodyPr wrap="square">
            <a:spAutoFit/>
          </a:bodyPr>
          <a:lstStyle/>
          <a:p>
            <a:r>
              <a:rPr lang="en-GB" sz="3200" b="1" dirty="0">
                <a:solidFill>
                  <a:srgbClr val="0070C0"/>
                </a:solidFill>
              </a:rPr>
              <a:t>Why? </a:t>
            </a:r>
          </a:p>
          <a:p>
            <a:r>
              <a:rPr lang="en-GB" sz="2400" dirty="0"/>
              <a:t>COVID-19 has taught us that what happens in one part of the planet can impact people everywhere.</a:t>
            </a:r>
          </a:p>
        </p:txBody>
      </p:sp>
      <p:sp>
        <p:nvSpPr>
          <p:cNvPr id="25" name="Rectangle 24"/>
          <p:cNvSpPr/>
          <p:nvPr/>
        </p:nvSpPr>
        <p:spPr>
          <a:xfrm>
            <a:off x="1889640" y="4662593"/>
            <a:ext cx="5923304" cy="2062103"/>
          </a:xfrm>
          <a:prstGeom prst="rect">
            <a:avLst/>
          </a:prstGeom>
        </p:spPr>
        <p:txBody>
          <a:bodyPr wrap="square">
            <a:spAutoFit/>
          </a:bodyPr>
          <a:lstStyle/>
          <a:p>
            <a:r>
              <a:rPr lang="en-GB" sz="3200" b="1" dirty="0">
                <a:solidFill>
                  <a:srgbClr val="0070C0"/>
                </a:solidFill>
              </a:rPr>
              <a:t>What do we need to do? </a:t>
            </a:r>
          </a:p>
          <a:p>
            <a:r>
              <a:rPr lang="en-GB" sz="2400" dirty="0"/>
              <a:t>We need to learn that we are not each other’s enemies. </a:t>
            </a:r>
          </a:p>
          <a:p>
            <a:r>
              <a:rPr lang="en-GB" sz="2400" dirty="0"/>
              <a:t>By working together we can resolve issues such as climate change and poverty.</a:t>
            </a:r>
          </a:p>
        </p:txBody>
      </p:sp>
      <p:pic>
        <p:nvPicPr>
          <p:cNvPr id="12" name="Picture 11" descr="A picture containing fan, device, vector graphics&#10;&#10;Description automatically generated">
            <a:extLst>
              <a:ext uri="{FF2B5EF4-FFF2-40B4-BE49-F238E27FC236}">
                <a16:creationId xmlns:a16="http://schemas.microsoft.com/office/drawing/2014/main" id="{81FD4746-ACA2-4DA3-A22E-BE544D945833}"/>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81277" y="79028"/>
            <a:ext cx="1306007" cy="1107996"/>
          </a:xfrm>
          <a:prstGeom prst="rect">
            <a:avLst/>
          </a:prstGeom>
        </p:spPr>
      </p:pic>
    </p:spTree>
    <p:extLst>
      <p:ext uri="{BB962C8B-B14F-4D97-AF65-F5344CB8AC3E}">
        <p14:creationId xmlns:p14="http://schemas.microsoft.com/office/powerpoint/2010/main" val="12093028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365C96B9C90B5643B91027105BE5E891" ma:contentTypeVersion="11" ma:contentTypeDescription="Create a new document." ma:contentTypeScope="" ma:versionID="626d9379168e434446ffd7877774389e">
  <xsd:schema xmlns:xsd="http://www.w3.org/2001/XMLSchema" xmlns:xs="http://www.w3.org/2001/XMLSchema" xmlns:p="http://schemas.microsoft.com/office/2006/metadata/properties" xmlns:ns2="474e2d01-6a46-49b6-954e-360fe2fb02ec" xmlns:ns3="76cc0a7e-c361-4faf-a791-3d02fbe5e159" targetNamespace="http://schemas.microsoft.com/office/2006/metadata/properties" ma:root="true" ma:fieldsID="6f7c4036d2747e858ffc30c89933ff3b" ns2:_="" ns3:_="">
    <xsd:import namespace="474e2d01-6a46-49b6-954e-360fe2fb02ec"/>
    <xsd:import namespace="76cc0a7e-c361-4faf-a791-3d02fbe5e159"/>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2:MediaServiceOCR" minOccurs="0"/>
                <xsd:element ref="ns2:MediaServiceGenerationTime" minOccurs="0"/>
                <xsd:element ref="ns2:MediaServiceEventHashCode" minOccurs="0"/>
                <xsd:element ref="ns2:MediaServiceAutoKeyPoints" minOccurs="0"/>
                <xsd:element ref="ns2:MediaServiceKeyPoints" minOccurs="0"/>
                <xsd:element ref="ns3:SharedWithUsers" minOccurs="0"/>
                <xsd:element ref="ns3: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74e2d01-6a46-49b6-954e-360fe2fb02ec"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ServiceOCR" ma:index="12" nillable="true" ma:displayName="Extracted Text" ma:internalName="MediaServiceOCR" ma:readOnly="true">
      <xsd:simpleType>
        <xsd:restriction base="dms:Note">
          <xsd:maxLength value="255"/>
        </xsd:restriction>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ServiceAutoKeyPoints" ma:index="15" nillable="true" ma:displayName="MediaServiceAutoKeyPoints" ma:hidden="true" ma:internalName="MediaServiceAutoKeyPoints" ma:readOnly="true">
      <xsd:simpleType>
        <xsd:restriction base="dms:Note"/>
      </xsd:simpleType>
    </xsd:element>
    <xsd:element name="MediaServiceKeyPoints" ma:index="16" nillable="true" ma:displayName="KeyPoints" ma:internalName="MediaServiceKeyPoint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76cc0a7e-c361-4faf-a791-3d02fbe5e159" elementFormDefault="qualified">
    <xsd:import namespace="http://schemas.microsoft.com/office/2006/documentManagement/types"/>
    <xsd:import namespace="http://schemas.microsoft.com/office/infopath/2007/PartnerControls"/>
    <xsd:element name="SharedWithUsers" ma:index="17"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8"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SharedWithUsers xmlns="76cc0a7e-c361-4faf-a791-3d02fbe5e159">
      <UserInfo>
        <DisplayName/>
        <AccountId xsi:nil="true"/>
        <AccountType/>
      </UserInfo>
    </SharedWithUsers>
  </documentManagement>
</p:properties>
</file>

<file path=customXml/itemProps1.xml><?xml version="1.0" encoding="utf-8"?>
<ds:datastoreItem xmlns:ds="http://schemas.openxmlformats.org/officeDocument/2006/customXml" ds:itemID="{95A36D58-F37B-4FA2-8575-D0F64E3155AC}">
  <ds:schemaRefs>
    <ds:schemaRef ds:uri="http://schemas.microsoft.com/sharepoint/v3/contenttype/forms"/>
  </ds:schemaRefs>
</ds:datastoreItem>
</file>

<file path=customXml/itemProps2.xml><?xml version="1.0" encoding="utf-8"?>
<ds:datastoreItem xmlns:ds="http://schemas.openxmlformats.org/officeDocument/2006/customXml" ds:itemID="{FF9CB481-D8DC-4361-8E18-947D63B5B24F}">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474e2d01-6a46-49b6-954e-360fe2fb02ec"/>
    <ds:schemaRef ds:uri="76cc0a7e-c361-4faf-a791-3d02fbe5e159"/>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2A2E6527-C59E-41D8-B6CE-CADE51A080A9}">
  <ds:schemaRefs>
    <ds:schemaRef ds:uri="474e2d01-6a46-49b6-954e-360fe2fb02ec"/>
    <ds:schemaRef ds:uri="http://schemas.openxmlformats.org/package/2006/metadata/core-properties"/>
    <ds:schemaRef ds:uri="http://schemas.microsoft.com/office/2006/documentManagement/types"/>
    <ds:schemaRef ds:uri="http://www.w3.org/XML/1998/namespace"/>
    <ds:schemaRef ds:uri="http://purl.org/dc/terms/"/>
    <ds:schemaRef ds:uri="http://purl.org/dc/dcmitype/"/>
    <ds:schemaRef ds:uri="76cc0a7e-c361-4faf-a791-3d02fbe5e159"/>
    <ds:schemaRef ds:uri="http://purl.org/dc/elements/1.1/"/>
    <ds:schemaRef ds:uri="http://schemas.microsoft.com/office/infopath/2007/PartnerControls"/>
    <ds:schemaRef ds:uri="http://schemas.microsoft.com/office/2006/metadata/properties"/>
  </ds:schemaRefs>
</ds:datastoreItem>
</file>

<file path=docProps/app.xml><?xml version="1.0" encoding="utf-8"?>
<Properties xmlns="http://schemas.openxmlformats.org/officeDocument/2006/extended-properties" xmlns:vt="http://schemas.openxmlformats.org/officeDocument/2006/docPropsVTypes">
  <TotalTime>17486</TotalTime>
  <Words>1293</Words>
  <Application>Microsoft Office PowerPoint</Application>
  <PresentationFormat>Widescreen</PresentationFormat>
  <Paragraphs>176</Paragraphs>
  <Slides>21</Slides>
  <Notes>11</Notes>
  <HiddenSlides>0</HiddenSlides>
  <MMClips>1</MMClips>
  <ScaleCrop>false</ScaleCrop>
  <HeadingPairs>
    <vt:vector size="6" baseType="variant">
      <vt:variant>
        <vt:lpstr>Fonts Used</vt:lpstr>
      </vt:variant>
      <vt:variant>
        <vt:i4>15</vt:i4>
      </vt:variant>
      <vt:variant>
        <vt:lpstr>Theme</vt:lpstr>
      </vt:variant>
      <vt:variant>
        <vt:i4>1</vt:i4>
      </vt:variant>
      <vt:variant>
        <vt:lpstr>Slide Titles</vt:lpstr>
      </vt:variant>
      <vt:variant>
        <vt:i4>21</vt:i4>
      </vt:variant>
    </vt:vector>
  </HeadingPairs>
  <TitlesOfParts>
    <vt:vector size="37" baseType="lpstr">
      <vt:lpstr>Arial</vt:lpstr>
      <vt:lpstr>Arial Black</vt:lpstr>
      <vt:lpstr>Bahnschrift</vt:lpstr>
      <vt:lpstr>Bahnschrift SemiBold</vt:lpstr>
      <vt:lpstr>Berlin Sans FB</vt:lpstr>
      <vt:lpstr>Berlin Sans FB Demi</vt:lpstr>
      <vt:lpstr>Calibri</vt:lpstr>
      <vt:lpstr>Calibri Light</vt:lpstr>
      <vt:lpstr>Campton</vt:lpstr>
      <vt:lpstr>Candara</vt:lpstr>
      <vt:lpstr>MV Boli</vt:lpstr>
      <vt:lpstr>Roboto</vt:lpstr>
      <vt:lpstr>Segoe UI</vt:lpstr>
      <vt:lpstr>Tahoma</vt:lpstr>
      <vt:lpstr>Trebuchet MS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Alex Savage</dc:creator>
  <cp:lastModifiedBy>Alex Savage</cp:lastModifiedBy>
  <cp:revision>64</cp:revision>
  <dcterms:created xsi:type="dcterms:W3CDTF">2021-03-18T20:57:39Z</dcterms:created>
  <dcterms:modified xsi:type="dcterms:W3CDTF">2023-07-24T15:55:46Z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0x010100365C96B9C90B5643B91027105BE5E891</vt:lpwstr>
  </property>
  <property fmtid="{D5CDD505-2E9C-101B-9397-08002B2CF9AE}" pid="3" name="ComplianceAssetId">
    <vt:lpwstr/>
  </property>
  <property fmtid="{D5CDD505-2E9C-101B-9397-08002B2CF9AE}" pid="4" name="_ExtendedDescription">
    <vt:lpwstr/>
  </property>
</Properties>
</file>